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5143500" type="screen16x9"/>
  <p:notesSz cx="6858000" cy="9144000"/>
  <p:embeddedFontLst>
    <p:embeddedFont>
      <p:font typeface="Orbitron" panose="020B0604020202020204" charset="0"/>
      <p:regular r:id="rId31"/>
      <p:bold r:id="rId32"/>
    </p:embeddedFont>
    <p:embeddedFont>
      <p:font typeface="Cuprum" panose="020B0604020202020204" charset="0"/>
      <p:regular r:id="rId33"/>
      <p:bold r:id="rId34"/>
      <p:italic r:id="rId35"/>
      <p:boldItalic r:id="rId36"/>
    </p:embeddedFont>
    <p:embeddedFont>
      <p:font typeface="Archivo" panose="020B0604020202020204" charset="0"/>
      <p:regular r:id="rId37"/>
      <p:bold r:id="rId38"/>
      <p:italic r:id="rId39"/>
      <p:boldItalic r:id="rId40"/>
    </p:embeddedFont>
    <p:embeddedFont>
      <p:font typeface="PT Sans" panose="020B0604020202020204" charset="-52"/>
      <p:regular r:id="rId41"/>
      <p:bold r:id="rId42"/>
      <p:italic r:id="rId43"/>
      <p:boldItalic r:id="rId44"/>
    </p:embeddedFont>
    <p:embeddedFont>
      <p:font typeface="Archivo Light" panose="020B060402020202020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71B9BE-8E4C-4986-8F58-380CE15B08EC}">
  <a:tblStyle styleId="{F471B9BE-8E4C-4986-8F58-380CE15B08E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ff4044692_0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1ff4044692_0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f7d89ae380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f7d89ae380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f7d89ae380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f7d89ae380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f7d89ae380_1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f7d89ae380_1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112e1aada3f_0_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112e1aada3f_0_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f7d89ae380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f7d89ae380_1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f31fdcabdc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f31fdcabdc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f7d89ae380_1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f7d89ae380_1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f31fdcabdc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f31fdcabdc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2e1aada3f_0_29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2e1aada3f_0_29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f31fdcabdc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f31fdcabdc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f31fdcabdc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f31fdcabdc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f7d89ae380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f7d89ae380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f31fdcabdc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f31fdcabdc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f7d89ae380_1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f7d89ae380_1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f7d89ae380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f7d89ae380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136110b5469_0_1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136110b5469_0_1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gf7d89ae380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9" name="Google Shape;1559;gf7d89ae380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gf31fdcabdc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5" name="Google Shape;1605;gf31fdcabdc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f7d89ae380_1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" name="Google Shape;1622;gf7d89ae380_1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f7d89ae380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f7d89ae380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f7d89ae380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f7d89ae380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12e1aada3f_0_2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112e1aada3f_0_2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12e1aada3f_0_2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112e1aada3f_0_2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tBDf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141500"/>
            <a:ext cx="4640100" cy="223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093" y="3526200"/>
            <a:ext cx="4232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706649" y="1096375"/>
            <a:ext cx="5648100" cy="12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600"/>
              <a:buNone/>
              <a:defRPr sz="8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706649" y="2350104"/>
            <a:ext cx="5648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720000" y="1832050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title" idx="2" hasCustomPrompt="1"/>
          </p:nvPr>
        </p:nvSpPr>
        <p:spPr>
          <a:xfrm>
            <a:off x="1309050" y="143729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" name="Google Shape;43;p13"/>
          <p:cNvSpPr txBox="1">
            <a:spLocks noGrp="1"/>
          </p:cNvSpPr>
          <p:nvPr>
            <p:ph type="subTitle" idx="1"/>
          </p:nvPr>
        </p:nvSpPr>
        <p:spPr>
          <a:xfrm>
            <a:off x="720000" y="2359748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title" idx="3"/>
          </p:nvPr>
        </p:nvSpPr>
        <p:spPr>
          <a:xfrm>
            <a:off x="3535950" y="1832050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 hasCustomPrompt="1"/>
          </p:nvPr>
        </p:nvSpPr>
        <p:spPr>
          <a:xfrm>
            <a:off x="4092375" y="143729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3535950" y="2359748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6"/>
          </p:nvPr>
        </p:nvSpPr>
        <p:spPr>
          <a:xfrm>
            <a:off x="6351900" y="1832050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7" hasCustomPrompt="1"/>
          </p:nvPr>
        </p:nvSpPr>
        <p:spPr>
          <a:xfrm>
            <a:off x="6908325" y="143729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8"/>
          </p:nvPr>
        </p:nvSpPr>
        <p:spPr>
          <a:xfrm>
            <a:off x="6351900" y="2359748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9"/>
          </p:nvPr>
        </p:nvSpPr>
        <p:spPr>
          <a:xfrm>
            <a:off x="720000" y="3624304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13" hasCustomPrompt="1"/>
          </p:nvPr>
        </p:nvSpPr>
        <p:spPr>
          <a:xfrm>
            <a:off x="1309050" y="3232758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4"/>
          </p:nvPr>
        </p:nvSpPr>
        <p:spPr>
          <a:xfrm>
            <a:off x="720000" y="4152027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15"/>
          </p:nvPr>
        </p:nvSpPr>
        <p:spPr>
          <a:xfrm>
            <a:off x="3535950" y="3624304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16" hasCustomPrompt="1"/>
          </p:nvPr>
        </p:nvSpPr>
        <p:spPr>
          <a:xfrm>
            <a:off x="4092375" y="3232758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7"/>
          </p:nvPr>
        </p:nvSpPr>
        <p:spPr>
          <a:xfrm>
            <a:off x="3535950" y="4152027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18"/>
          </p:nvPr>
        </p:nvSpPr>
        <p:spPr>
          <a:xfrm>
            <a:off x="6351900" y="3624304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19" hasCustomPrompt="1"/>
          </p:nvPr>
        </p:nvSpPr>
        <p:spPr>
          <a:xfrm>
            <a:off x="6908325" y="3232758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20"/>
          </p:nvPr>
        </p:nvSpPr>
        <p:spPr>
          <a:xfrm>
            <a:off x="6351900" y="4152027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21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720475" y="3710100"/>
            <a:ext cx="4166100" cy="4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ubTitle" idx="1"/>
          </p:nvPr>
        </p:nvSpPr>
        <p:spPr>
          <a:xfrm>
            <a:off x="720475" y="954200"/>
            <a:ext cx="4166100" cy="27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5188500" y="887938"/>
            <a:ext cx="3238200" cy="190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ubTitle" idx="1"/>
          </p:nvPr>
        </p:nvSpPr>
        <p:spPr>
          <a:xfrm>
            <a:off x="5188500" y="2951462"/>
            <a:ext cx="3238200" cy="13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5434200" y="1666013"/>
            <a:ext cx="29967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1"/>
          </p:nvPr>
        </p:nvSpPr>
        <p:spPr>
          <a:xfrm>
            <a:off x="5434200" y="2173388"/>
            <a:ext cx="2996700" cy="13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4572000" y="1818400"/>
            <a:ext cx="32679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ubTitle" idx="1"/>
          </p:nvPr>
        </p:nvSpPr>
        <p:spPr>
          <a:xfrm>
            <a:off x="4572000" y="2325775"/>
            <a:ext cx="32679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1309777" y="1818400"/>
            <a:ext cx="32679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ubTitle" idx="1"/>
          </p:nvPr>
        </p:nvSpPr>
        <p:spPr>
          <a:xfrm>
            <a:off x="1309777" y="2325775"/>
            <a:ext cx="32679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/>
          </p:nvPr>
        </p:nvSpPr>
        <p:spPr>
          <a:xfrm>
            <a:off x="5191718" y="3343742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subTitle" idx="1"/>
          </p:nvPr>
        </p:nvSpPr>
        <p:spPr>
          <a:xfrm>
            <a:off x="5191718" y="3871457"/>
            <a:ext cx="19449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title" idx="2"/>
          </p:nvPr>
        </p:nvSpPr>
        <p:spPr>
          <a:xfrm>
            <a:off x="2007382" y="334375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ubTitle" idx="3"/>
          </p:nvPr>
        </p:nvSpPr>
        <p:spPr>
          <a:xfrm>
            <a:off x="2007382" y="3871455"/>
            <a:ext cx="19449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title" idx="2"/>
          </p:nvPr>
        </p:nvSpPr>
        <p:spPr>
          <a:xfrm>
            <a:off x="3599548" y="32825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subTitle" idx="1"/>
          </p:nvPr>
        </p:nvSpPr>
        <p:spPr>
          <a:xfrm>
            <a:off x="3599552" y="3810230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title" idx="3"/>
          </p:nvPr>
        </p:nvSpPr>
        <p:spPr>
          <a:xfrm>
            <a:off x="720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subTitle" idx="4"/>
          </p:nvPr>
        </p:nvSpPr>
        <p:spPr>
          <a:xfrm>
            <a:off x="720025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title" idx="5"/>
          </p:nvPr>
        </p:nvSpPr>
        <p:spPr>
          <a:xfrm>
            <a:off x="6486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subTitle" idx="6"/>
          </p:nvPr>
        </p:nvSpPr>
        <p:spPr>
          <a:xfrm>
            <a:off x="6486007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28363" y="2063200"/>
            <a:ext cx="3520200" cy="15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736363" y="1231507"/>
            <a:ext cx="1504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28363" y="3604718"/>
            <a:ext cx="35202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3599548" y="26729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subTitle" idx="1"/>
          </p:nvPr>
        </p:nvSpPr>
        <p:spPr>
          <a:xfrm>
            <a:off x="3599552" y="3200632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title" idx="2"/>
          </p:nvPr>
        </p:nvSpPr>
        <p:spPr>
          <a:xfrm>
            <a:off x="720000" y="26729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subTitle" idx="3"/>
          </p:nvPr>
        </p:nvSpPr>
        <p:spPr>
          <a:xfrm>
            <a:off x="720025" y="3200625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title" idx="4"/>
          </p:nvPr>
        </p:nvSpPr>
        <p:spPr>
          <a:xfrm>
            <a:off x="6486000" y="26729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ubTitle" idx="5"/>
          </p:nvPr>
        </p:nvSpPr>
        <p:spPr>
          <a:xfrm>
            <a:off x="6486007" y="3200625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title" idx="6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>
            <a:spLocks noGrp="1"/>
          </p:cNvSpPr>
          <p:nvPr>
            <p:ph type="title"/>
          </p:nvPr>
        </p:nvSpPr>
        <p:spPr>
          <a:xfrm>
            <a:off x="865488" y="1509084"/>
            <a:ext cx="19782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6" name="Google Shape;106;p24"/>
          <p:cNvSpPr txBox="1">
            <a:spLocks noGrp="1"/>
          </p:cNvSpPr>
          <p:nvPr>
            <p:ph type="subTitle" idx="1"/>
          </p:nvPr>
        </p:nvSpPr>
        <p:spPr>
          <a:xfrm>
            <a:off x="865488" y="20433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title" idx="2"/>
          </p:nvPr>
        </p:nvSpPr>
        <p:spPr>
          <a:xfrm>
            <a:off x="6300295" y="15090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subTitle" idx="3"/>
          </p:nvPr>
        </p:nvSpPr>
        <p:spPr>
          <a:xfrm>
            <a:off x="6300288" y="20433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title" idx="4"/>
          </p:nvPr>
        </p:nvSpPr>
        <p:spPr>
          <a:xfrm>
            <a:off x="865488" y="30904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subTitle" idx="5"/>
          </p:nvPr>
        </p:nvSpPr>
        <p:spPr>
          <a:xfrm>
            <a:off x="865488" y="36247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4"/>
          <p:cNvSpPr txBox="1">
            <a:spLocks noGrp="1"/>
          </p:cNvSpPr>
          <p:nvPr>
            <p:ph type="title" idx="6"/>
          </p:nvPr>
        </p:nvSpPr>
        <p:spPr>
          <a:xfrm>
            <a:off x="6300295" y="30904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2" name="Google Shape;112;p24"/>
          <p:cNvSpPr txBox="1">
            <a:spLocks noGrp="1"/>
          </p:cNvSpPr>
          <p:nvPr>
            <p:ph type="subTitle" idx="7"/>
          </p:nvPr>
        </p:nvSpPr>
        <p:spPr>
          <a:xfrm>
            <a:off x="6300288" y="36247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4"/>
          <p:cNvSpPr txBox="1">
            <a:spLocks noGrp="1"/>
          </p:cNvSpPr>
          <p:nvPr>
            <p:ph type="title" idx="8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5"/>
          <p:cNvSpPr txBox="1">
            <a:spLocks noGrp="1"/>
          </p:cNvSpPr>
          <p:nvPr>
            <p:ph type="title"/>
          </p:nvPr>
        </p:nvSpPr>
        <p:spPr>
          <a:xfrm>
            <a:off x="2174175" y="128658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" name="Google Shape;116;p25"/>
          <p:cNvSpPr txBox="1">
            <a:spLocks noGrp="1"/>
          </p:cNvSpPr>
          <p:nvPr>
            <p:ph type="subTitle" idx="1"/>
          </p:nvPr>
        </p:nvSpPr>
        <p:spPr>
          <a:xfrm>
            <a:off x="2174175" y="1814288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title" idx="2"/>
          </p:nvPr>
        </p:nvSpPr>
        <p:spPr>
          <a:xfrm>
            <a:off x="6145098" y="12866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" name="Google Shape;118;p25"/>
          <p:cNvSpPr txBox="1">
            <a:spLocks noGrp="1"/>
          </p:cNvSpPr>
          <p:nvPr>
            <p:ph type="subTitle" idx="3"/>
          </p:nvPr>
        </p:nvSpPr>
        <p:spPr>
          <a:xfrm>
            <a:off x="6145150" y="18143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5"/>
          <p:cNvSpPr txBox="1">
            <a:spLocks noGrp="1"/>
          </p:cNvSpPr>
          <p:nvPr>
            <p:ph type="title" idx="4"/>
          </p:nvPr>
        </p:nvSpPr>
        <p:spPr>
          <a:xfrm>
            <a:off x="2174175" y="3611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subTitle" idx="5"/>
          </p:nvPr>
        </p:nvSpPr>
        <p:spPr>
          <a:xfrm>
            <a:off x="2174175" y="41391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5"/>
          <p:cNvSpPr txBox="1">
            <a:spLocks noGrp="1"/>
          </p:cNvSpPr>
          <p:nvPr>
            <p:ph type="title" idx="6"/>
          </p:nvPr>
        </p:nvSpPr>
        <p:spPr>
          <a:xfrm>
            <a:off x="6145098" y="3611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2" name="Google Shape;122;p25"/>
          <p:cNvSpPr txBox="1">
            <a:spLocks noGrp="1"/>
          </p:cNvSpPr>
          <p:nvPr>
            <p:ph type="subTitle" idx="7"/>
          </p:nvPr>
        </p:nvSpPr>
        <p:spPr>
          <a:xfrm>
            <a:off x="6145097" y="41391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title" idx="8"/>
          </p:nvPr>
        </p:nvSpPr>
        <p:spPr>
          <a:xfrm>
            <a:off x="2174177" y="24490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subTitle" idx="9"/>
          </p:nvPr>
        </p:nvSpPr>
        <p:spPr>
          <a:xfrm>
            <a:off x="2174175" y="29767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title" idx="13"/>
          </p:nvPr>
        </p:nvSpPr>
        <p:spPr>
          <a:xfrm>
            <a:off x="6145102" y="24490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subTitle" idx="14"/>
          </p:nvPr>
        </p:nvSpPr>
        <p:spPr>
          <a:xfrm>
            <a:off x="6145100" y="29767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 txBox="1">
            <a:spLocks noGrp="1"/>
          </p:cNvSpPr>
          <p:nvPr>
            <p:ph type="title" hasCustomPrompt="1"/>
          </p:nvPr>
        </p:nvSpPr>
        <p:spPr>
          <a:xfrm>
            <a:off x="713100" y="2909109"/>
            <a:ext cx="2258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2" name="Google Shape;132;p27"/>
          <p:cNvSpPr txBox="1">
            <a:spLocks noGrp="1"/>
          </p:cNvSpPr>
          <p:nvPr>
            <p:ph type="subTitle" idx="1"/>
          </p:nvPr>
        </p:nvSpPr>
        <p:spPr>
          <a:xfrm>
            <a:off x="713100" y="3563592"/>
            <a:ext cx="22581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3" name="Google Shape;133;p27"/>
          <p:cNvSpPr txBox="1">
            <a:spLocks noGrp="1"/>
          </p:cNvSpPr>
          <p:nvPr>
            <p:ph type="title" idx="2" hasCustomPrompt="1"/>
          </p:nvPr>
        </p:nvSpPr>
        <p:spPr>
          <a:xfrm>
            <a:off x="3442950" y="2909101"/>
            <a:ext cx="2258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4" name="Google Shape;134;p27"/>
          <p:cNvSpPr txBox="1">
            <a:spLocks noGrp="1"/>
          </p:cNvSpPr>
          <p:nvPr>
            <p:ph type="subTitle" idx="3"/>
          </p:nvPr>
        </p:nvSpPr>
        <p:spPr>
          <a:xfrm>
            <a:off x="3442950" y="3563573"/>
            <a:ext cx="22581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title" idx="4" hasCustomPrompt="1"/>
          </p:nvPr>
        </p:nvSpPr>
        <p:spPr>
          <a:xfrm>
            <a:off x="6172800" y="2909106"/>
            <a:ext cx="2258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5"/>
          </p:nvPr>
        </p:nvSpPr>
        <p:spPr>
          <a:xfrm>
            <a:off x="6172800" y="3563570"/>
            <a:ext cx="22581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title" idx="6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>
            <a:spLocks noGrp="1"/>
          </p:cNvSpPr>
          <p:nvPr>
            <p:ph type="title"/>
          </p:nvPr>
        </p:nvSpPr>
        <p:spPr>
          <a:xfrm flipH="1">
            <a:off x="725995" y="720375"/>
            <a:ext cx="4738800" cy="8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5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8"/>
          <p:cNvSpPr txBox="1">
            <a:spLocks noGrp="1"/>
          </p:cNvSpPr>
          <p:nvPr>
            <p:ph type="subTitle" idx="1"/>
          </p:nvPr>
        </p:nvSpPr>
        <p:spPr>
          <a:xfrm flipH="1">
            <a:off x="725995" y="1683175"/>
            <a:ext cx="3434700" cy="11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8"/>
          <p:cNvSpPr txBox="1"/>
          <p:nvPr/>
        </p:nvSpPr>
        <p:spPr>
          <a:xfrm flipH="1">
            <a:off x="713175" y="4205150"/>
            <a:ext cx="42843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includes icons, infographics and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3100" y="1260275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4895400" y="3195079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4895400" y="3753979"/>
            <a:ext cx="35355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713100" y="1819175"/>
            <a:ext cx="35355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4419600" y="1340893"/>
            <a:ext cx="38589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13100" y="2012175"/>
            <a:ext cx="27552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2447100" y="662625"/>
            <a:ext cx="5983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1019182" y="1685688"/>
            <a:ext cx="4695000" cy="6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019182" y="2343913"/>
            <a:ext cx="4695000" cy="11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1172550" y="3692925"/>
            <a:ext cx="67989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044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rbitron"/>
              <a:buNone/>
              <a:defRPr sz="2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uprum"/>
              <a:buNone/>
              <a:defRPr sz="28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uprum"/>
              <a:buNone/>
              <a:defRPr sz="28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uprum"/>
              <a:buNone/>
              <a:defRPr sz="28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uprum"/>
              <a:buNone/>
              <a:defRPr sz="28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uprum"/>
              <a:buNone/>
              <a:defRPr sz="28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uprum"/>
              <a:buNone/>
              <a:defRPr sz="28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uprum"/>
              <a:buNone/>
              <a:defRPr sz="28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uprum"/>
              <a:buNone/>
              <a:defRPr sz="28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itE24pFxVuq0hG0VY9TdX5RaJq-jrU6j2JYgLi_TnA4/copy#gid=1364826426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itE24pFxVuq0hG0VY9TdX5RaJq-jrU6j2JYgLi_TnA4/copy#gid=1955225865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3" Type="http://schemas.openxmlformats.org/officeDocument/2006/relationships/slide" Target="slide28.xml"/><Relationship Id="rId7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bit.ly/33VAFh3" TargetMode="External"/><Relationship Id="rId11" Type="http://schemas.openxmlformats.org/officeDocument/2006/relationships/hyperlink" Target="https://vidfy.com/?utm_source=slidesgo_template&amp;utm_medium=referral-link&amp;utm_campaign=promo-slide&amp;utm_term=slidesgo&amp;utm_content=vidfy" TargetMode="External"/><Relationship Id="rId5" Type="http://schemas.openxmlformats.org/officeDocument/2006/relationships/hyperlink" Target="http://bit.ly/30B07Gq" TargetMode="External"/><Relationship Id="rId10" Type="http://schemas.openxmlformats.org/officeDocument/2006/relationships/hyperlink" Target="https://wepik.com/?utm_source=slidesgo_template&amp;utm_medium=referral-link&amp;utm_campaign=promo-slide&amp;utm_term=slidesgo&amp;utm_content=wepik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hyperlink" Target="https://storyset.com/?utm_source=slidesgo_template&amp;utm_medium=referral-link&amp;utm_campaign=promo-slide&amp;utm_term=slidesgo&amp;utm_content=storyset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>
            <a:spLocks noGrp="1"/>
          </p:cNvSpPr>
          <p:nvPr>
            <p:ph type="subTitle" idx="1"/>
          </p:nvPr>
        </p:nvSpPr>
        <p:spPr>
          <a:xfrm>
            <a:off x="713093" y="3526200"/>
            <a:ext cx="4232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153" name="Google Shape;153;p32"/>
          <p:cNvSpPr txBox="1">
            <a:spLocks noGrp="1"/>
          </p:cNvSpPr>
          <p:nvPr>
            <p:ph type="ctrTitle"/>
          </p:nvPr>
        </p:nvSpPr>
        <p:spPr>
          <a:xfrm>
            <a:off x="713100" y="1141500"/>
            <a:ext cx="4640100" cy="22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chemeClr val="accent1"/>
                </a:solidFill>
              </a:rPr>
              <a:t>VIRTUAL </a:t>
            </a:r>
            <a:r>
              <a:rPr lang="en" sz="4500"/>
              <a:t>METAVERSE</a:t>
            </a:r>
            <a:r>
              <a:rPr lang="en" sz="3200">
                <a:solidFill>
                  <a:schemeClr val="accent1"/>
                </a:solidFill>
              </a:rPr>
              <a:t> </a:t>
            </a:r>
            <a:r>
              <a:rPr lang="en" sz="2700">
                <a:solidFill>
                  <a:schemeClr val="accent1"/>
                </a:solidFill>
              </a:rPr>
              <a:t>PROJECT PROPOSAL</a:t>
            </a:r>
            <a:endParaRPr sz="2700">
              <a:solidFill>
                <a:schemeClr val="accent1"/>
              </a:solidFill>
            </a:endParaRPr>
          </a:p>
        </p:txBody>
      </p:sp>
      <p:grpSp>
        <p:nvGrpSpPr>
          <p:cNvPr id="154" name="Google Shape;154;p32"/>
          <p:cNvGrpSpPr/>
          <p:nvPr/>
        </p:nvGrpSpPr>
        <p:grpSpPr>
          <a:xfrm>
            <a:off x="5063927" y="191833"/>
            <a:ext cx="4239293" cy="4929688"/>
            <a:chOff x="5063927" y="191833"/>
            <a:chExt cx="4239293" cy="4929688"/>
          </a:xfrm>
        </p:grpSpPr>
        <p:sp>
          <p:nvSpPr>
            <p:cNvPr id="155" name="Google Shape;155;p32"/>
            <p:cNvSpPr/>
            <p:nvPr/>
          </p:nvSpPr>
          <p:spPr>
            <a:xfrm>
              <a:off x="5080530" y="679807"/>
              <a:ext cx="859773" cy="928891"/>
            </a:xfrm>
            <a:custGeom>
              <a:avLst/>
              <a:gdLst/>
              <a:ahLst/>
              <a:cxnLst/>
              <a:rect l="l" t="t" r="r" b="b"/>
              <a:pathLst>
                <a:path w="31123" h="33625" extrusionOk="0">
                  <a:moveTo>
                    <a:pt x="2402" y="0"/>
                  </a:moveTo>
                  <a:cubicBezTo>
                    <a:pt x="1101" y="0"/>
                    <a:pt x="0" y="1068"/>
                    <a:pt x="0" y="2402"/>
                  </a:cubicBezTo>
                  <a:lnTo>
                    <a:pt x="0" y="31256"/>
                  </a:lnTo>
                  <a:cubicBezTo>
                    <a:pt x="0" y="32557"/>
                    <a:pt x="1034" y="33624"/>
                    <a:pt x="2402" y="33624"/>
                  </a:cubicBezTo>
                  <a:lnTo>
                    <a:pt x="28687" y="33624"/>
                  </a:lnTo>
                  <a:cubicBezTo>
                    <a:pt x="30022" y="33624"/>
                    <a:pt x="31122" y="32557"/>
                    <a:pt x="31122" y="31256"/>
                  </a:cubicBezTo>
                  <a:lnTo>
                    <a:pt x="31122" y="2402"/>
                  </a:lnTo>
                  <a:cubicBezTo>
                    <a:pt x="31122" y="1101"/>
                    <a:pt x="30088" y="0"/>
                    <a:pt x="287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5124759" y="641103"/>
              <a:ext cx="858861" cy="928891"/>
            </a:xfrm>
            <a:custGeom>
              <a:avLst/>
              <a:gdLst/>
              <a:ahLst/>
              <a:cxnLst/>
              <a:rect l="l" t="t" r="r" b="b"/>
              <a:pathLst>
                <a:path w="31090" h="33625" extrusionOk="0">
                  <a:moveTo>
                    <a:pt x="2369" y="0"/>
                  </a:moveTo>
                  <a:cubicBezTo>
                    <a:pt x="1068" y="0"/>
                    <a:pt x="0" y="1034"/>
                    <a:pt x="0" y="2369"/>
                  </a:cubicBezTo>
                  <a:lnTo>
                    <a:pt x="0" y="31223"/>
                  </a:lnTo>
                  <a:cubicBezTo>
                    <a:pt x="0" y="32524"/>
                    <a:pt x="1034" y="33624"/>
                    <a:pt x="2369" y="33624"/>
                  </a:cubicBezTo>
                  <a:lnTo>
                    <a:pt x="28721" y="33624"/>
                  </a:lnTo>
                  <a:cubicBezTo>
                    <a:pt x="30022" y="33624"/>
                    <a:pt x="31089" y="32524"/>
                    <a:pt x="31089" y="31223"/>
                  </a:cubicBezTo>
                  <a:lnTo>
                    <a:pt x="31089" y="2369"/>
                  </a:lnTo>
                  <a:cubicBezTo>
                    <a:pt x="31089" y="1068"/>
                    <a:pt x="30055" y="0"/>
                    <a:pt x="28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5195701" y="732322"/>
              <a:ext cx="317964" cy="745516"/>
            </a:xfrm>
            <a:custGeom>
              <a:avLst/>
              <a:gdLst/>
              <a:ahLst/>
              <a:cxnLst/>
              <a:rect l="l" t="t" r="r" b="b"/>
              <a:pathLst>
                <a:path w="11510" h="26987" extrusionOk="0">
                  <a:moveTo>
                    <a:pt x="2136" y="1"/>
                  </a:moveTo>
                  <a:cubicBezTo>
                    <a:pt x="968" y="1"/>
                    <a:pt x="1" y="968"/>
                    <a:pt x="1" y="2102"/>
                  </a:cubicBezTo>
                  <a:lnTo>
                    <a:pt x="1" y="24852"/>
                  </a:lnTo>
                  <a:cubicBezTo>
                    <a:pt x="1" y="26019"/>
                    <a:pt x="968" y="26987"/>
                    <a:pt x="2136" y="26987"/>
                  </a:cubicBezTo>
                  <a:lnTo>
                    <a:pt x="9408" y="26987"/>
                  </a:lnTo>
                  <a:cubicBezTo>
                    <a:pt x="10575" y="26987"/>
                    <a:pt x="11476" y="26019"/>
                    <a:pt x="11509" y="24852"/>
                  </a:cubicBezTo>
                  <a:lnTo>
                    <a:pt x="11509" y="2102"/>
                  </a:lnTo>
                  <a:cubicBezTo>
                    <a:pt x="11509" y="935"/>
                    <a:pt x="10575" y="1"/>
                    <a:pt x="94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5586434" y="778401"/>
              <a:ext cx="325312" cy="13840"/>
            </a:xfrm>
            <a:custGeom>
              <a:avLst/>
              <a:gdLst/>
              <a:ahLst/>
              <a:cxnLst/>
              <a:rect l="l" t="t" r="r" b="b"/>
              <a:pathLst>
                <a:path w="11776" h="501" extrusionOk="0">
                  <a:moveTo>
                    <a:pt x="267" y="1"/>
                  </a:moveTo>
                  <a:cubicBezTo>
                    <a:pt x="134" y="1"/>
                    <a:pt x="0" y="134"/>
                    <a:pt x="0" y="234"/>
                  </a:cubicBezTo>
                  <a:cubicBezTo>
                    <a:pt x="0" y="367"/>
                    <a:pt x="134" y="501"/>
                    <a:pt x="267" y="501"/>
                  </a:cubicBezTo>
                  <a:lnTo>
                    <a:pt x="11508" y="501"/>
                  </a:lnTo>
                  <a:cubicBezTo>
                    <a:pt x="11642" y="501"/>
                    <a:pt x="11775" y="401"/>
                    <a:pt x="11775" y="234"/>
                  </a:cubicBezTo>
                  <a:cubicBezTo>
                    <a:pt x="11775" y="101"/>
                    <a:pt x="11642" y="1"/>
                    <a:pt x="11508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5586434" y="867797"/>
              <a:ext cx="325312" cy="13840"/>
            </a:xfrm>
            <a:custGeom>
              <a:avLst/>
              <a:gdLst/>
              <a:ahLst/>
              <a:cxnLst/>
              <a:rect l="l" t="t" r="r" b="b"/>
              <a:pathLst>
                <a:path w="11776" h="501" extrusionOk="0">
                  <a:moveTo>
                    <a:pt x="267" y="0"/>
                  </a:moveTo>
                  <a:cubicBezTo>
                    <a:pt x="134" y="0"/>
                    <a:pt x="0" y="134"/>
                    <a:pt x="0" y="267"/>
                  </a:cubicBezTo>
                  <a:cubicBezTo>
                    <a:pt x="0" y="400"/>
                    <a:pt x="134" y="501"/>
                    <a:pt x="267" y="501"/>
                  </a:cubicBezTo>
                  <a:lnTo>
                    <a:pt x="11508" y="501"/>
                  </a:lnTo>
                  <a:cubicBezTo>
                    <a:pt x="11642" y="501"/>
                    <a:pt x="11775" y="434"/>
                    <a:pt x="11775" y="267"/>
                  </a:cubicBezTo>
                  <a:cubicBezTo>
                    <a:pt x="11775" y="134"/>
                    <a:pt x="11642" y="0"/>
                    <a:pt x="1150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5586434" y="958104"/>
              <a:ext cx="325312" cy="13840"/>
            </a:xfrm>
            <a:custGeom>
              <a:avLst/>
              <a:gdLst/>
              <a:ahLst/>
              <a:cxnLst/>
              <a:rect l="l" t="t" r="r" b="b"/>
              <a:pathLst>
                <a:path w="11776" h="501" extrusionOk="0">
                  <a:moveTo>
                    <a:pt x="267" y="0"/>
                  </a:moveTo>
                  <a:cubicBezTo>
                    <a:pt x="134" y="0"/>
                    <a:pt x="0" y="134"/>
                    <a:pt x="0" y="234"/>
                  </a:cubicBezTo>
                  <a:cubicBezTo>
                    <a:pt x="0" y="367"/>
                    <a:pt x="134" y="501"/>
                    <a:pt x="267" y="501"/>
                  </a:cubicBezTo>
                  <a:lnTo>
                    <a:pt x="11508" y="501"/>
                  </a:lnTo>
                  <a:cubicBezTo>
                    <a:pt x="11642" y="501"/>
                    <a:pt x="11775" y="400"/>
                    <a:pt x="11775" y="234"/>
                  </a:cubicBezTo>
                  <a:cubicBezTo>
                    <a:pt x="11775" y="100"/>
                    <a:pt x="11642" y="0"/>
                    <a:pt x="1150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7383006" y="1647171"/>
              <a:ext cx="773168" cy="911376"/>
            </a:xfrm>
            <a:custGeom>
              <a:avLst/>
              <a:gdLst/>
              <a:ahLst/>
              <a:cxnLst/>
              <a:rect l="l" t="t" r="r" b="b"/>
              <a:pathLst>
                <a:path w="27988" h="32991" extrusionOk="0">
                  <a:moveTo>
                    <a:pt x="2302" y="0"/>
                  </a:moveTo>
                  <a:cubicBezTo>
                    <a:pt x="1035" y="0"/>
                    <a:pt x="1" y="1068"/>
                    <a:pt x="1" y="2302"/>
                  </a:cubicBezTo>
                  <a:lnTo>
                    <a:pt x="1" y="30689"/>
                  </a:lnTo>
                  <a:cubicBezTo>
                    <a:pt x="1" y="31956"/>
                    <a:pt x="1035" y="32990"/>
                    <a:pt x="2302" y="32990"/>
                  </a:cubicBezTo>
                  <a:lnTo>
                    <a:pt x="25686" y="32990"/>
                  </a:lnTo>
                  <a:cubicBezTo>
                    <a:pt x="26953" y="32990"/>
                    <a:pt x="27987" y="31990"/>
                    <a:pt x="27987" y="30689"/>
                  </a:cubicBezTo>
                  <a:lnTo>
                    <a:pt x="27987" y="2302"/>
                  </a:lnTo>
                  <a:cubicBezTo>
                    <a:pt x="27987" y="1068"/>
                    <a:pt x="26953" y="0"/>
                    <a:pt x="256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7441074" y="1595567"/>
              <a:ext cx="772229" cy="911376"/>
            </a:xfrm>
            <a:custGeom>
              <a:avLst/>
              <a:gdLst/>
              <a:ahLst/>
              <a:cxnLst/>
              <a:rect l="l" t="t" r="r" b="b"/>
              <a:pathLst>
                <a:path w="27954" h="32991" extrusionOk="0">
                  <a:moveTo>
                    <a:pt x="2268" y="0"/>
                  </a:moveTo>
                  <a:cubicBezTo>
                    <a:pt x="1034" y="0"/>
                    <a:pt x="0" y="1034"/>
                    <a:pt x="0" y="2302"/>
                  </a:cubicBezTo>
                  <a:lnTo>
                    <a:pt x="0" y="30689"/>
                  </a:lnTo>
                  <a:cubicBezTo>
                    <a:pt x="0" y="31956"/>
                    <a:pt x="1034" y="32990"/>
                    <a:pt x="2268" y="32990"/>
                  </a:cubicBezTo>
                  <a:lnTo>
                    <a:pt x="25685" y="32990"/>
                  </a:lnTo>
                  <a:cubicBezTo>
                    <a:pt x="26919" y="32990"/>
                    <a:pt x="27953" y="31956"/>
                    <a:pt x="27953" y="30689"/>
                  </a:cubicBezTo>
                  <a:lnTo>
                    <a:pt x="27953" y="2302"/>
                  </a:lnTo>
                  <a:cubicBezTo>
                    <a:pt x="27953" y="1034"/>
                    <a:pt x="26919" y="0"/>
                    <a:pt x="256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7535056" y="1723638"/>
              <a:ext cx="240531" cy="439597"/>
            </a:xfrm>
            <a:custGeom>
              <a:avLst/>
              <a:gdLst/>
              <a:ahLst/>
              <a:cxnLst/>
              <a:rect l="l" t="t" r="r" b="b"/>
              <a:pathLst>
                <a:path w="8707" h="15913" extrusionOk="0">
                  <a:moveTo>
                    <a:pt x="1668" y="1"/>
                  </a:moveTo>
                  <a:cubicBezTo>
                    <a:pt x="768" y="1"/>
                    <a:pt x="1" y="735"/>
                    <a:pt x="1" y="1669"/>
                  </a:cubicBezTo>
                  <a:lnTo>
                    <a:pt x="1" y="14244"/>
                  </a:lnTo>
                  <a:cubicBezTo>
                    <a:pt x="1" y="15178"/>
                    <a:pt x="768" y="15912"/>
                    <a:pt x="1668" y="15912"/>
                  </a:cubicBezTo>
                  <a:lnTo>
                    <a:pt x="7039" y="15912"/>
                  </a:lnTo>
                  <a:cubicBezTo>
                    <a:pt x="7973" y="15912"/>
                    <a:pt x="8707" y="15178"/>
                    <a:pt x="8707" y="14244"/>
                  </a:cubicBezTo>
                  <a:lnTo>
                    <a:pt x="8707" y="1669"/>
                  </a:lnTo>
                  <a:cubicBezTo>
                    <a:pt x="8707" y="735"/>
                    <a:pt x="7973" y="1"/>
                    <a:pt x="7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7878771" y="1723638"/>
              <a:ext cx="240531" cy="439597"/>
            </a:xfrm>
            <a:custGeom>
              <a:avLst/>
              <a:gdLst/>
              <a:ahLst/>
              <a:cxnLst/>
              <a:rect l="l" t="t" r="r" b="b"/>
              <a:pathLst>
                <a:path w="8707" h="15913" extrusionOk="0">
                  <a:moveTo>
                    <a:pt x="1669" y="1"/>
                  </a:moveTo>
                  <a:cubicBezTo>
                    <a:pt x="735" y="1"/>
                    <a:pt x="1" y="735"/>
                    <a:pt x="1" y="1669"/>
                  </a:cubicBezTo>
                  <a:lnTo>
                    <a:pt x="1" y="14244"/>
                  </a:lnTo>
                  <a:cubicBezTo>
                    <a:pt x="1" y="15178"/>
                    <a:pt x="735" y="15912"/>
                    <a:pt x="1669" y="15912"/>
                  </a:cubicBezTo>
                  <a:lnTo>
                    <a:pt x="7039" y="15912"/>
                  </a:lnTo>
                  <a:cubicBezTo>
                    <a:pt x="7940" y="15912"/>
                    <a:pt x="8707" y="15178"/>
                    <a:pt x="8707" y="14244"/>
                  </a:cubicBezTo>
                  <a:lnTo>
                    <a:pt x="8707" y="1669"/>
                  </a:lnTo>
                  <a:cubicBezTo>
                    <a:pt x="8707" y="735"/>
                    <a:pt x="7940" y="1"/>
                    <a:pt x="7039" y="1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2"/>
            <p:cNvSpPr/>
            <p:nvPr/>
          </p:nvSpPr>
          <p:spPr>
            <a:xfrm>
              <a:off x="7576522" y="2225866"/>
              <a:ext cx="501311" cy="27680"/>
            </a:xfrm>
            <a:custGeom>
              <a:avLst/>
              <a:gdLst/>
              <a:ahLst/>
              <a:cxnLst/>
              <a:rect l="l" t="t" r="r" b="b"/>
              <a:pathLst>
                <a:path w="18147" h="1002" extrusionOk="0">
                  <a:moveTo>
                    <a:pt x="501" y="0"/>
                  </a:moveTo>
                  <a:cubicBezTo>
                    <a:pt x="201" y="0"/>
                    <a:pt x="1" y="201"/>
                    <a:pt x="1" y="501"/>
                  </a:cubicBezTo>
                  <a:cubicBezTo>
                    <a:pt x="1" y="801"/>
                    <a:pt x="201" y="1001"/>
                    <a:pt x="501" y="1001"/>
                  </a:cubicBezTo>
                  <a:lnTo>
                    <a:pt x="17613" y="1001"/>
                  </a:lnTo>
                  <a:cubicBezTo>
                    <a:pt x="17880" y="1001"/>
                    <a:pt x="18147" y="734"/>
                    <a:pt x="18114" y="501"/>
                  </a:cubicBezTo>
                  <a:cubicBezTo>
                    <a:pt x="18114" y="201"/>
                    <a:pt x="17880" y="0"/>
                    <a:pt x="176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2"/>
            <p:cNvSpPr/>
            <p:nvPr/>
          </p:nvSpPr>
          <p:spPr>
            <a:xfrm>
              <a:off x="7588511" y="2294985"/>
              <a:ext cx="479183" cy="27653"/>
            </a:xfrm>
            <a:custGeom>
              <a:avLst/>
              <a:gdLst/>
              <a:ahLst/>
              <a:cxnLst/>
              <a:rect l="l" t="t" r="r" b="b"/>
              <a:pathLst>
                <a:path w="17346" h="1001" extrusionOk="0">
                  <a:moveTo>
                    <a:pt x="501" y="0"/>
                  </a:moveTo>
                  <a:cubicBezTo>
                    <a:pt x="200" y="0"/>
                    <a:pt x="0" y="200"/>
                    <a:pt x="0" y="501"/>
                  </a:cubicBezTo>
                  <a:cubicBezTo>
                    <a:pt x="0" y="801"/>
                    <a:pt x="200" y="1001"/>
                    <a:pt x="501" y="1001"/>
                  </a:cubicBezTo>
                  <a:lnTo>
                    <a:pt x="16779" y="1001"/>
                  </a:lnTo>
                  <a:cubicBezTo>
                    <a:pt x="17079" y="1001"/>
                    <a:pt x="17279" y="734"/>
                    <a:pt x="17346" y="501"/>
                  </a:cubicBezTo>
                  <a:cubicBezTo>
                    <a:pt x="17346" y="200"/>
                    <a:pt x="17112" y="0"/>
                    <a:pt x="16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2"/>
            <p:cNvSpPr/>
            <p:nvPr/>
          </p:nvSpPr>
          <p:spPr>
            <a:xfrm>
              <a:off x="5290060" y="4839525"/>
              <a:ext cx="3840787" cy="281996"/>
            </a:xfrm>
            <a:custGeom>
              <a:avLst/>
              <a:gdLst/>
              <a:ahLst/>
              <a:cxnLst/>
              <a:rect l="l" t="t" r="r" b="b"/>
              <a:pathLst>
                <a:path w="139033" h="10208" extrusionOk="0">
                  <a:moveTo>
                    <a:pt x="0" y="0"/>
                  </a:moveTo>
                  <a:lnTo>
                    <a:pt x="0" y="10207"/>
                  </a:lnTo>
                  <a:lnTo>
                    <a:pt x="139033" y="10207"/>
                  </a:lnTo>
                  <a:lnTo>
                    <a:pt x="1390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2"/>
            <p:cNvSpPr/>
            <p:nvPr/>
          </p:nvSpPr>
          <p:spPr>
            <a:xfrm>
              <a:off x="5290060" y="4670873"/>
              <a:ext cx="3840787" cy="168678"/>
            </a:xfrm>
            <a:custGeom>
              <a:avLst/>
              <a:gdLst/>
              <a:ahLst/>
              <a:cxnLst/>
              <a:rect l="l" t="t" r="r" b="b"/>
              <a:pathLst>
                <a:path w="139033" h="6106" extrusionOk="0">
                  <a:moveTo>
                    <a:pt x="6071" y="1"/>
                  </a:moveTo>
                  <a:cubicBezTo>
                    <a:pt x="2702" y="1"/>
                    <a:pt x="0" y="2769"/>
                    <a:pt x="0" y="6105"/>
                  </a:cubicBezTo>
                  <a:lnTo>
                    <a:pt x="139033" y="6105"/>
                  </a:lnTo>
                  <a:cubicBezTo>
                    <a:pt x="139033" y="2769"/>
                    <a:pt x="136298" y="34"/>
                    <a:pt x="1329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2"/>
            <p:cNvSpPr/>
            <p:nvPr/>
          </p:nvSpPr>
          <p:spPr>
            <a:xfrm>
              <a:off x="5416870" y="1119353"/>
              <a:ext cx="1178621" cy="893890"/>
            </a:xfrm>
            <a:custGeom>
              <a:avLst/>
              <a:gdLst/>
              <a:ahLst/>
              <a:cxnLst/>
              <a:rect l="l" t="t" r="r" b="b"/>
              <a:pathLst>
                <a:path w="42665" h="32358" extrusionOk="0">
                  <a:moveTo>
                    <a:pt x="3970" y="1"/>
                  </a:moveTo>
                  <a:cubicBezTo>
                    <a:pt x="1768" y="1"/>
                    <a:pt x="1" y="1769"/>
                    <a:pt x="1" y="3970"/>
                  </a:cubicBezTo>
                  <a:lnTo>
                    <a:pt x="1" y="28388"/>
                  </a:lnTo>
                  <a:cubicBezTo>
                    <a:pt x="1" y="30589"/>
                    <a:pt x="1802" y="32357"/>
                    <a:pt x="3970" y="32357"/>
                  </a:cubicBezTo>
                  <a:lnTo>
                    <a:pt x="38695" y="32357"/>
                  </a:lnTo>
                  <a:cubicBezTo>
                    <a:pt x="40863" y="32357"/>
                    <a:pt x="42664" y="30589"/>
                    <a:pt x="42664" y="28388"/>
                  </a:cubicBezTo>
                  <a:lnTo>
                    <a:pt x="42664" y="3970"/>
                  </a:lnTo>
                  <a:cubicBezTo>
                    <a:pt x="42664" y="1735"/>
                    <a:pt x="40863" y="1"/>
                    <a:pt x="386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2"/>
            <p:cNvSpPr/>
            <p:nvPr/>
          </p:nvSpPr>
          <p:spPr>
            <a:xfrm>
              <a:off x="5467562" y="1061312"/>
              <a:ext cx="1178593" cy="893862"/>
            </a:xfrm>
            <a:custGeom>
              <a:avLst/>
              <a:gdLst/>
              <a:ahLst/>
              <a:cxnLst/>
              <a:rect l="l" t="t" r="r" b="b"/>
              <a:pathLst>
                <a:path w="42664" h="32357" extrusionOk="0">
                  <a:moveTo>
                    <a:pt x="3970" y="0"/>
                  </a:moveTo>
                  <a:cubicBezTo>
                    <a:pt x="1768" y="0"/>
                    <a:pt x="0" y="1801"/>
                    <a:pt x="0" y="3970"/>
                  </a:cubicBezTo>
                  <a:lnTo>
                    <a:pt x="0" y="28421"/>
                  </a:lnTo>
                  <a:cubicBezTo>
                    <a:pt x="0" y="30622"/>
                    <a:pt x="1801" y="32357"/>
                    <a:pt x="3970" y="32357"/>
                  </a:cubicBezTo>
                  <a:lnTo>
                    <a:pt x="38661" y="32357"/>
                  </a:lnTo>
                  <a:cubicBezTo>
                    <a:pt x="40863" y="32357"/>
                    <a:pt x="42631" y="30622"/>
                    <a:pt x="42664" y="28421"/>
                  </a:cubicBezTo>
                  <a:lnTo>
                    <a:pt x="42664" y="3970"/>
                  </a:lnTo>
                  <a:cubicBezTo>
                    <a:pt x="42664" y="1768"/>
                    <a:pt x="40863" y="0"/>
                    <a:pt x="386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2"/>
            <p:cNvSpPr/>
            <p:nvPr/>
          </p:nvSpPr>
          <p:spPr>
            <a:xfrm>
              <a:off x="5467562" y="1063135"/>
              <a:ext cx="1177681" cy="129036"/>
            </a:xfrm>
            <a:custGeom>
              <a:avLst/>
              <a:gdLst/>
              <a:ahLst/>
              <a:cxnLst/>
              <a:rect l="l" t="t" r="r" b="b"/>
              <a:pathLst>
                <a:path w="42631" h="4671" extrusionOk="0">
                  <a:moveTo>
                    <a:pt x="3970" y="1"/>
                  </a:moveTo>
                  <a:cubicBezTo>
                    <a:pt x="1801" y="1"/>
                    <a:pt x="0" y="1735"/>
                    <a:pt x="0" y="3937"/>
                  </a:cubicBezTo>
                  <a:lnTo>
                    <a:pt x="0" y="4671"/>
                  </a:lnTo>
                  <a:lnTo>
                    <a:pt x="42631" y="4671"/>
                  </a:lnTo>
                  <a:lnTo>
                    <a:pt x="42631" y="3937"/>
                  </a:lnTo>
                  <a:cubicBezTo>
                    <a:pt x="42631" y="1735"/>
                    <a:pt x="40863" y="1"/>
                    <a:pt x="386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2"/>
            <p:cNvSpPr/>
            <p:nvPr/>
          </p:nvSpPr>
          <p:spPr>
            <a:xfrm>
              <a:off x="5572594" y="1096313"/>
              <a:ext cx="62709" cy="61769"/>
            </a:xfrm>
            <a:custGeom>
              <a:avLst/>
              <a:gdLst/>
              <a:ahLst/>
              <a:cxnLst/>
              <a:rect l="l" t="t" r="r" b="b"/>
              <a:pathLst>
                <a:path w="2270" h="2236" extrusionOk="0">
                  <a:moveTo>
                    <a:pt x="1135" y="1"/>
                  </a:moveTo>
                  <a:cubicBezTo>
                    <a:pt x="501" y="1"/>
                    <a:pt x="1" y="501"/>
                    <a:pt x="1" y="1135"/>
                  </a:cubicBezTo>
                  <a:cubicBezTo>
                    <a:pt x="1" y="1735"/>
                    <a:pt x="501" y="2236"/>
                    <a:pt x="1135" y="2236"/>
                  </a:cubicBezTo>
                  <a:cubicBezTo>
                    <a:pt x="1769" y="2236"/>
                    <a:pt x="2269" y="1735"/>
                    <a:pt x="2269" y="1135"/>
                  </a:cubicBezTo>
                  <a:cubicBezTo>
                    <a:pt x="2269" y="501"/>
                    <a:pt x="1769" y="1"/>
                    <a:pt x="1135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2"/>
            <p:cNvSpPr/>
            <p:nvPr/>
          </p:nvSpPr>
          <p:spPr>
            <a:xfrm>
              <a:off x="5697019" y="1096313"/>
              <a:ext cx="62681" cy="61769"/>
            </a:xfrm>
            <a:custGeom>
              <a:avLst/>
              <a:gdLst/>
              <a:ahLst/>
              <a:cxnLst/>
              <a:rect l="l" t="t" r="r" b="b"/>
              <a:pathLst>
                <a:path w="2269" h="2236" extrusionOk="0">
                  <a:moveTo>
                    <a:pt x="1134" y="1"/>
                  </a:moveTo>
                  <a:cubicBezTo>
                    <a:pt x="500" y="1"/>
                    <a:pt x="0" y="501"/>
                    <a:pt x="0" y="1135"/>
                  </a:cubicBezTo>
                  <a:cubicBezTo>
                    <a:pt x="0" y="1735"/>
                    <a:pt x="500" y="2236"/>
                    <a:pt x="1134" y="2236"/>
                  </a:cubicBezTo>
                  <a:cubicBezTo>
                    <a:pt x="1768" y="2236"/>
                    <a:pt x="2268" y="1735"/>
                    <a:pt x="2268" y="1135"/>
                  </a:cubicBezTo>
                  <a:cubicBezTo>
                    <a:pt x="2268" y="501"/>
                    <a:pt x="1768" y="1"/>
                    <a:pt x="1134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2"/>
            <p:cNvSpPr/>
            <p:nvPr/>
          </p:nvSpPr>
          <p:spPr>
            <a:xfrm>
              <a:off x="5822327" y="1096313"/>
              <a:ext cx="62681" cy="61769"/>
            </a:xfrm>
            <a:custGeom>
              <a:avLst/>
              <a:gdLst/>
              <a:ahLst/>
              <a:cxnLst/>
              <a:rect l="l" t="t" r="r" b="b"/>
              <a:pathLst>
                <a:path w="2269" h="2236" extrusionOk="0">
                  <a:moveTo>
                    <a:pt x="1135" y="1"/>
                  </a:moveTo>
                  <a:cubicBezTo>
                    <a:pt x="501" y="1"/>
                    <a:pt x="1" y="501"/>
                    <a:pt x="1" y="1135"/>
                  </a:cubicBezTo>
                  <a:cubicBezTo>
                    <a:pt x="1" y="1735"/>
                    <a:pt x="501" y="2236"/>
                    <a:pt x="1135" y="2236"/>
                  </a:cubicBezTo>
                  <a:cubicBezTo>
                    <a:pt x="1769" y="2236"/>
                    <a:pt x="2269" y="1735"/>
                    <a:pt x="2269" y="1135"/>
                  </a:cubicBezTo>
                  <a:cubicBezTo>
                    <a:pt x="2269" y="501"/>
                    <a:pt x="1769" y="1"/>
                    <a:pt x="1135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2"/>
            <p:cNvSpPr/>
            <p:nvPr/>
          </p:nvSpPr>
          <p:spPr>
            <a:xfrm>
              <a:off x="5879457" y="1236290"/>
              <a:ext cx="353876" cy="330119"/>
            </a:xfrm>
            <a:custGeom>
              <a:avLst/>
              <a:gdLst/>
              <a:ahLst/>
              <a:cxnLst/>
              <a:rect l="l" t="t" r="r" b="b"/>
              <a:pathLst>
                <a:path w="12810" h="11950" extrusionOk="0">
                  <a:moveTo>
                    <a:pt x="6413" y="1"/>
                  </a:moveTo>
                  <a:cubicBezTo>
                    <a:pt x="6113" y="1"/>
                    <a:pt x="5810" y="24"/>
                    <a:pt x="5505" y="71"/>
                  </a:cubicBezTo>
                  <a:cubicBezTo>
                    <a:pt x="2236" y="571"/>
                    <a:pt x="1" y="3640"/>
                    <a:pt x="501" y="6876"/>
                  </a:cubicBezTo>
                  <a:cubicBezTo>
                    <a:pt x="985" y="9837"/>
                    <a:pt x="3521" y="11949"/>
                    <a:pt x="6399" y="11949"/>
                  </a:cubicBezTo>
                  <a:cubicBezTo>
                    <a:pt x="6698" y="11949"/>
                    <a:pt x="7001" y="11926"/>
                    <a:pt x="7306" y="11879"/>
                  </a:cubicBezTo>
                  <a:cubicBezTo>
                    <a:pt x="10575" y="11345"/>
                    <a:pt x="12810" y="8310"/>
                    <a:pt x="12310" y="5041"/>
                  </a:cubicBezTo>
                  <a:cubicBezTo>
                    <a:pt x="11856" y="2110"/>
                    <a:pt x="9296" y="1"/>
                    <a:pt x="6413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2"/>
            <p:cNvSpPr/>
            <p:nvPr/>
          </p:nvSpPr>
          <p:spPr>
            <a:xfrm>
              <a:off x="5687792" y="1651056"/>
              <a:ext cx="737228" cy="304124"/>
            </a:xfrm>
            <a:custGeom>
              <a:avLst/>
              <a:gdLst/>
              <a:ahLst/>
              <a:cxnLst/>
              <a:rect l="l" t="t" r="r" b="b"/>
              <a:pathLst>
                <a:path w="26687" h="11009" extrusionOk="0">
                  <a:moveTo>
                    <a:pt x="13343" y="1"/>
                  </a:moveTo>
                  <a:cubicBezTo>
                    <a:pt x="6605" y="1"/>
                    <a:pt x="1001" y="4804"/>
                    <a:pt x="1" y="11009"/>
                  </a:cubicBezTo>
                  <a:lnTo>
                    <a:pt x="26686" y="11009"/>
                  </a:lnTo>
                  <a:cubicBezTo>
                    <a:pt x="25686" y="4804"/>
                    <a:pt x="20115" y="1"/>
                    <a:pt x="13343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2"/>
            <p:cNvSpPr/>
            <p:nvPr/>
          </p:nvSpPr>
          <p:spPr>
            <a:xfrm>
              <a:off x="7658541" y="1180884"/>
              <a:ext cx="998920" cy="957455"/>
            </a:xfrm>
            <a:custGeom>
              <a:avLst/>
              <a:gdLst/>
              <a:ahLst/>
              <a:cxnLst/>
              <a:rect l="l" t="t" r="r" b="b"/>
              <a:pathLst>
                <a:path w="36160" h="34659" extrusionOk="0">
                  <a:moveTo>
                    <a:pt x="4003" y="0"/>
                  </a:moveTo>
                  <a:cubicBezTo>
                    <a:pt x="1802" y="0"/>
                    <a:pt x="0" y="1802"/>
                    <a:pt x="0" y="4003"/>
                  </a:cubicBezTo>
                  <a:lnTo>
                    <a:pt x="0" y="30656"/>
                  </a:lnTo>
                  <a:cubicBezTo>
                    <a:pt x="0" y="32857"/>
                    <a:pt x="1802" y="34659"/>
                    <a:pt x="4003" y="34659"/>
                  </a:cubicBezTo>
                  <a:lnTo>
                    <a:pt x="32157" y="34659"/>
                  </a:lnTo>
                  <a:cubicBezTo>
                    <a:pt x="34358" y="34659"/>
                    <a:pt x="36160" y="32857"/>
                    <a:pt x="36160" y="30656"/>
                  </a:cubicBezTo>
                  <a:lnTo>
                    <a:pt x="36160" y="4003"/>
                  </a:lnTo>
                  <a:cubicBezTo>
                    <a:pt x="36160" y="1802"/>
                    <a:pt x="34358" y="0"/>
                    <a:pt x="32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2"/>
            <p:cNvSpPr/>
            <p:nvPr/>
          </p:nvSpPr>
          <p:spPr>
            <a:xfrm>
              <a:off x="7713820" y="1129280"/>
              <a:ext cx="999859" cy="957455"/>
            </a:xfrm>
            <a:custGeom>
              <a:avLst/>
              <a:gdLst/>
              <a:ahLst/>
              <a:cxnLst/>
              <a:rect l="l" t="t" r="r" b="b"/>
              <a:pathLst>
                <a:path w="36194" h="34659" extrusionOk="0">
                  <a:moveTo>
                    <a:pt x="4004" y="0"/>
                  </a:moveTo>
                  <a:cubicBezTo>
                    <a:pt x="1802" y="0"/>
                    <a:pt x="1" y="1802"/>
                    <a:pt x="1" y="4003"/>
                  </a:cubicBezTo>
                  <a:lnTo>
                    <a:pt x="1" y="30656"/>
                  </a:lnTo>
                  <a:cubicBezTo>
                    <a:pt x="1" y="32857"/>
                    <a:pt x="1802" y="34659"/>
                    <a:pt x="4004" y="34659"/>
                  </a:cubicBezTo>
                  <a:lnTo>
                    <a:pt x="32157" y="34659"/>
                  </a:lnTo>
                  <a:cubicBezTo>
                    <a:pt x="34392" y="34659"/>
                    <a:pt x="36193" y="32857"/>
                    <a:pt x="36160" y="30656"/>
                  </a:cubicBezTo>
                  <a:lnTo>
                    <a:pt x="36160" y="4003"/>
                  </a:lnTo>
                  <a:cubicBezTo>
                    <a:pt x="36160" y="1768"/>
                    <a:pt x="34359" y="0"/>
                    <a:pt x="32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2"/>
            <p:cNvSpPr/>
            <p:nvPr/>
          </p:nvSpPr>
          <p:spPr>
            <a:xfrm>
              <a:off x="7793989" y="1189172"/>
              <a:ext cx="838585" cy="838584"/>
            </a:xfrm>
            <a:custGeom>
              <a:avLst/>
              <a:gdLst/>
              <a:ahLst/>
              <a:cxnLst/>
              <a:rect l="l" t="t" r="r" b="b"/>
              <a:pathLst>
                <a:path w="30356" h="30356" extrusionOk="0">
                  <a:moveTo>
                    <a:pt x="15178" y="4437"/>
                  </a:moveTo>
                  <a:cubicBezTo>
                    <a:pt x="21116" y="4437"/>
                    <a:pt x="25919" y="9241"/>
                    <a:pt x="25919" y="15178"/>
                  </a:cubicBezTo>
                  <a:cubicBezTo>
                    <a:pt x="25919" y="21082"/>
                    <a:pt x="21116" y="25886"/>
                    <a:pt x="15178" y="25886"/>
                  </a:cubicBezTo>
                  <a:cubicBezTo>
                    <a:pt x="9274" y="25886"/>
                    <a:pt x="4471" y="21082"/>
                    <a:pt x="4471" y="15178"/>
                  </a:cubicBezTo>
                  <a:cubicBezTo>
                    <a:pt x="4471" y="9241"/>
                    <a:pt x="9274" y="4437"/>
                    <a:pt x="15178" y="4437"/>
                  </a:cubicBezTo>
                  <a:close/>
                  <a:moveTo>
                    <a:pt x="15178" y="1"/>
                  </a:moveTo>
                  <a:cubicBezTo>
                    <a:pt x="6806" y="1"/>
                    <a:pt x="1" y="6805"/>
                    <a:pt x="1" y="15178"/>
                  </a:cubicBezTo>
                  <a:cubicBezTo>
                    <a:pt x="1" y="23551"/>
                    <a:pt x="6806" y="30356"/>
                    <a:pt x="15178" y="30356"/>
                  </a:cubicBezTo>
                  <a:cubicBezTo>
                    <a:pt x="23584" y="30356"/>
                    <a:pt x="30356" y="23551"/>
                    <a:pt x="30356" y="15178"/>
                  </a:cubicBezTo>
                  <a:cubicBezTo>
                    <a:pt x="30323" y="6805"/>
                    <a:pt x="23584" y="1"/>
                    <a:pt x="15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2"/>
            <p:cNvSpPr/>
            <p:nvPr/>
          </p:nvSpPr>
          <p:spPr>
            <a:xfrm>
              <a:off x="8498022" y="1526449"/>
              <a:ext cx="967" cy="2790"/>
            </a:xfrm>
            <a:custGeom>
              <a:avLst/>
              <a:gdLst/>
              <a:ahLst/>
              <a:cxnLst/>
              <a:rect l="l" t="t" r="r" b="b"/>
              <a:pathLst>
                <a:path w="35" h="101" fill="none" extrusionOk="0">
                  <a:moveTo>
                    <a:pt x="34" y="100"/>
                  </a:moveTo>
                  <a:cubicBezTo>
                    <a:pt x="34" y="34"/>
                    <a:pt x="34" y="34"/>
                    <a:pt x="1" y="0"/>
                  </a:cubicBezTo>
                  <a:cubicBezTo>
                    <a:pt x="1" y="34"/>
                    <a:pt x="1" y="34"/>
                    <a:pt x="34" y="100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2"/>
            <p:cNvSpPr/>
            <p:nvPr/>
          </p:nvSpPr>
          <p:spPr>
            <a:xfrm>
              <a:off x="8493408" y="1511697"/>
              <a:ext cx="967" cy="3729"/>
            </a:xfrm>
            <a:custGeom>
              <a:avLst/>
              <a:gdLst/>
              <a:ahLst/>
              <a:cxnLst/>
              <a:rect l="l" t="t" r="r" b="b"/>
              <a:pathLst>
                <a:path w="35" h="135" fill="none" extrusionOk="0">
                  <a:moveTo>
                    <a:pt x="34" y="134"/>
                  </a:moveTo>
                  <a:cubicBezTo>
                    <a:pt x="34" y="67"/>
                    <a:pt x="1" y="34"/>
                    <a:pt x="1" y="1"/>
                  </a:cubicBezTo>
                  <a:cubicBezTo>
                    <a:pt x="34" y="67"/>
                    <a:pt x="34" y="134"/>
                    <a:pt x="34" y="134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2"/>
            <p:cNvSpPr/>
            <p:nvPr/>
          </p:nvSpPr>
          <p:spPr>
            <a:xfrm>
              <a:off x="8079663" y="1481282"/>
              <a:ext cx="552914" cy="545566"/>
            </a:xfrm>
            <a:custGeom>
              <a:avLst/>
              <a:gdLst/>
              <a:ahLst/>
              <a:cxnLst/>
              <a:rect l="l" t="t" r="r" b="b"/>
              <a:pathLst>
                <a:path w="20015" h="19749" extrusionOk="0">
                  <a:moveTo>
                    <a:pt x="19314" y="1"/>
                  </a:moveTo>
                  <a:lnTo>
                    <a:pt x="19314" y="1"/>
                  </a:lnTo>
                  <a:cubicBezTo>
                    <a:pt x="19581" y="904"/>
                    <a:pt x="19772" y="1833"/>
                    <a:pt x="19888" y="2779"/>
                  </a:cubicBezTo>
                  <a:lnTo>
                    <a:pt x="19888" y="2779"/>
                  </a:lnTo>
                  <a:lnTo>
                    <a:pt x="19915" y="2769"/>
                  </a:lnTo>
                  <a:cubicBezTo>
                    <a:pt x="19781" y="1802"/>
                    <a:pt x="19615" y="901"/>
                    <a:pt x="19314" y="1"/>
                  </a:cubicBezTo>
                  <a:close/>
                  <a:moveTo>
                    <a:pt x="19888" y="2779"/>
                  </a:moveTo>
                  <a:lnTo>
                    <a:pt x="15578" y="4271"/>
                  </a:lnTo>
                  <a:lnTo>
                    <a:pt x="15578" y="4571"/>
                  </a:lnTo>
                  <a:cubicBezTo>
                    <a:pt x="15578" y="10475"/>
                    <a:pt x="10775" y="15278"/>
                    <a:pt x="4837" y="15278"/>
                  </a:cubicBezTo>
                  <a:cubicBezTo>
                    <a:pt x="3303" y="15278"/>
                    <a:pt x="1902" y="14945"/>
                    <a:pt x="568" y="14411"/>
                  </a:cubicBezTo>
                  <a:lnTo>
                    <a:pt x="1" y="18948"/>
                  </a:lnTo>
                  <a:cubicBezTo>
                    <a:pt x="1502" y="19448"/>
                    <a:pt x="3136" y="19748"/>
                    <a:pt x="4837" y="19748"/>
                  </a:cubicBezTo>
                  <a:cubicBezTo>
                    <a:pt x="13243" y="19748"/>
                    <a:pt x="20015" y="12943"/>
                    <a:pt x="20015" y="4571"/>
                  </a:cubicBezTo>
                  <a:cubicBezTo>
                    <a:pt x="20002" y="3968"/>
                    <a:pt x="19960" y="3370"/>
                    <a:pt x="19888" y="27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2"/>
            <p:cNvSpPr/>
            <p:nvPr/>
          </p:nvSpPr>
          <p:spPr>
            <a:xfrm>
              <a:off x="8488823" y="1498796"/>
              <a:ext cx="939" cy="3729"/>
            </a:xfrm>
            <a:custGeom>
              <a:avLst/>
              <a:gdLst/>
              <a:ahLst/>
              <a:cxnLst/>
              <a:rect l="l" t="t" r="r" b="b"/>
              <a:pathLst>
                <a:path w="34" h="135" fill="none" extrusionOk="0">
                  <a:moveTo>
                    <a:pt x="34" y="134"/>
                  </a:moveTo>
                  <a:cubicBezTo>
                    <a:pt x="34" y="101"/>
                    <a:pt x="0" y="34"/>
                    <a:pt x="0" y="1"/>
                  </a:cubicBezTo>
                  <a:cubicBezTo>
                    <a:pt x="0" y="34"/>
                    <a:pt x="34" y="101"/>
                    <a:pt x="34" y="134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2"/>
            <p:cNvSpPr/>
            <p:nvPr/>
          </p:nvSpPr>
          <p:spPr>
            <a:xfrm>
              <a:off x="8507249" y="1570677"/>
              <a:ext cx="28" cy="28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2"/>
            <p:cNvSpPr/>
            <p:nvPr/>
          </p:nvSpPr>
          <p:spPr>
            <a:xfrm>
              <a:off x="8501724" y="1541201"/>
              <a:ext cx="939" cy="1851"/>
            </a:xfrm>
            <a:custGeom>
              <a:avLst/>
              <a:gdLst/>
              <a:ahLst/>
              <a:cxnLst/>
              <a:rect l="l" t="t" r="r" b="b"/>
              <a:pathLst>
                <a:path w="34" h="67" fill="none" extrusionOk="0">
                  <a:moveTo>
                    <a:pt x="34" y="67"/>
                  </a:moveTo>
                  <a:lnTo>
                    <a:pt x="34" y="0"/>
                  </a:lnTo>
                  <a:cubicBezTo>
                    <a:pt x="0" y="0"/>
                    <a:pt x="0" y="0"/>
                    <a:pt x="34" y="67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2"/>
            <p:cNvSpPr/>
            <p:nvPr/>
          </p:nvSpPr>
          <p:spPr>
            <a:xfrm>
              <a:off x="8505398" y="1555014"/>
              <a:ext cx="28" cy="1878"/>
            </a:xfrm>
            <a:custGeom>
              <a:avLst/>
              <a:gdLst/>
              <a:ahLst/>
              <a:cxnLst/>
              <a:rect l="l" t="t" r="r" b="b"/>
              <a:pathLst>
                <a:path w="1" h="68" fill="none" extrusionOk="0">
                  <a:moveTo>
                    <a:pt x="1" y="67"/>
                  </a:moveTo>
                  <a:cubicBezTo>
                    <a:pt x="1" y="67"/>
                    <a:pt x="1" y="0"/>
                    <a:pt x="1" y="67"/>
                  </a:cubicBezTo>
                  <a:cubicBezTo>
                    <a:pt x="1" y="0"/>
                    <a:pt x="1" y="67"/>
                    <a:pt x="1" y="67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2"/>
            <p:cNvSpPr/>
            <p:nvPr/>
          </p:nvSpPr>
          <p:spPr>
            <a:xfrm>
              <a:off x="8234476" y="1189172"/>
              <a:ext cx="394430" cy="411005"/>
            </a:xfrm>
            <a:custGeom>
              <a:avLst/>
              <a:gdLst/>
              <a:ahLst/>
              <a:cxnLst/>
              <a:rect l="l" t="t" r="r" b="b"/>
              <a:pathLst>
                <a:path w="14278" h="14878" extrusionOk="0">
                  <a:moveTo>
                    <a:pt x="1" y="1"/>
                  </a:moveTo>
                  <a:lnTo>
                    <a:pt x="1" y="4470"/>
                  </a:lnTo>
                  <a:cubicBezTo>
                    <a:pt x="5471" y="4837"/>
                    <a:pt x="9808" y="9341"/>
                    <a:pt x="9941" y="14878"/>
                  </a:cubicBezTo>
                  <a:lnTo>
                    <a:pt x="14277" y="13377"/>
                  </a:lnTo>
                  <a:cubicBezTo>
                    <a:pt x="13410" y="6072"/>
                    <a:pt x="7406" y="36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2"/>
            <p:cNvSpPr/>
            <p:nvPr/>
          </p:nvSpPr>
          <p:spPr>
            <a:xfrm>
              <a:off x="7844681" y="1189172"/>
              <a:ext cx="389816" cy="310560"/>
            </a:xfrm>
            <a:custGeom>
              <a:avLst/>
              <a:gdLst/>
              <a:ahLst/>
              <a:cxnLst/>
              <a:rect l="l" t="t" r="r" b="b"/>
              <a:pathLst>
                <a:path w="14111" h="11242" extrusionOk="0">
                  <a:moveTo>
                    <a:pt x="13343" y="1"/>
                  </a:moveTo>
                  <a:cubicBezTo>
                    <a:pt x="7606" y="1"/>
                    <a:pt x="2602" y="3203"/>
                    <a:pt x="1" y="7906"/>
                  </a:cubicBezTo>
                  <a:lnTo>
                    <a:pt x="3336" y="11242"/>
                  </a:lnTo>
                  <a:cubicBezTo>
                    <a:pt x="4871" y="7239"/>
                    <a:pt x="8807" y="4404"/>
                    <a:pt x="13343" y="4404"/>
                  </a:cubicBezTo>
                  <a:cubicBezTo>
                    <a:pt x="13610" y="4404"/>
                    <a:pt x="13844" y="4404"/>
                    <a:pt x="14111" y="4470"/>
                  </a:cubicBezTo>
                  <a:lnTo>
                    <a:pt x="14111" y="34"/>
                  </a:lnTo>
                  <a:cubicBezTo>
                    <a:pt x="13844" y="34"/>
                    <a:pt x="13610" y="1"/>
                    <a:pt x="13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6003725" y="3195561"/>
              <a:ext cx="190778" cy="174535"/>
            </a:xfrm>
            <a:custGeom>
              <a:avLst/>
              <a:gdLst/>
              <a:ahLst/>
              <a:cxnLst/>
              <a:rect l="l" t="t" r="r" b="b"/>
              <a:pathLst>
                <a:path w="6906" h="6318" extrusionOk="0">
                  <a:moveTo>
                    <a:pt x="3423" y="0"/>
                  </a:moveTo>
                  <a:cubicBezTo>
                    <a:pt x="3197" y="0"/>
                    <a:pt x="2966" y="24"/>
                    <a:pt x="2736" y="72"/>
                  </a:cubicBezTo>
                  <a:cubicBezTo>
                    <a:pt x="1034" y="506"/>
                    <a:pt x="0" y="2174"/>
                    <a:pt x="367" y="3875"/>
                  </a:cubicBezTo>
                  <a:cubicBezTo>
                    <a:pt x="742" y="5345"/>
                    <a:pt x="2038" y="6317"/>
                    <a:pt x="3482" y="6317"/>
                  </a:cubicBezTo>
                  <a:cubicBezTo>
                    <a:pt x="3709" y="6317"/>
                    <a:pt x="3939" y="6293"/>
                    <a:pt x="4170" y="6243"/>
                  </a:cubicBezTo>
                  <a:cubicBezTo>
                    <a:pt x="5871" y="5843"/>
                    <a:pt x="6905" y="4175"/>
                    <a:pt x="6538" y="2441"/>
                  </a:cubicBezTo>
                  <a:cubicBezTo>
                    <a:pt x="6220" y="995"/>
                    <a:pt x="4899" y="0"/>
                    <a:pt x="3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5732959" y="1652023"/>
              <a:ext cx="139147" cy="126771"/>
            </a:xfrm>
            <a:custGeom>
              <a:avLst/>
              <a:gdLst/>
              <a:ahLst/>
              <a:cxnLst/>
              <a:rect l="l" t="t" r="r" b="b"/>
              <a:pathLst>
                <a:path w="5037" h="4589" extrusionOk="0">
                  <a:moveTo>
                    <a:pt x="2529" y="1"/>
                  </a:moveTo>
                  <a:cubicBezTo>
                    <a:pt x="2354" y="1"/>
                    <a:pt x="2178" y="22"/>
                    <a:pt x="2001" y="66"/>
                  </a:cubicBezTo>
                  <a:cubicBezTo>
                    <a:pt x="801" y="366"/>
                    <a:pt x="0" y="1567"/>
                    <a:pt x="300" y="2801"/>
                  </a:cubicBezTo>
                  <a:cubicBezTo>
                    <a:pt x="531" y="3870"/>
                    <a:pt x="1488" y="4589"/>
                    <a:pt x="2542" y="4589"/>
                  </a:cubicBezTo>
                  <a:cubicBezTo>
                    <a:pt x="2705" y="4589"/>
                    <a:pt x="2870" y="4571"/>
                    <a:pt x="3036" y="4536"/>
                  </a:cubicBezTo>
                  <a:cubicBezTo>
                    <a:pt x="4236" y="4236"/>
                    <a:pt x="5037" y="3035"/>
                    <a:pt x="4737" y="1767"/>
                  </a:cubicBezTo>
                  <a:cubicBezTo>
                    <a:pt x="4481" y="714"/>
                    <a:pt x="3544" y="1"/>
                    <a:pt x="2529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5210453" y="1212394"/>
              <a:ext cx="46106" cy="39697"/>
            </a:xfrm>
            <a:custGeom>
              <a:avLst/>
              <a:gdLst/>
              <a:ahLst/>
              <a:cxnLst/>
              <a:rect l="l" t="t" r="r" b="b"/>
              <a:pathLst>
                <a:path w="1669" h="1437" extrusionOk="0">
                  <a:moveTo>
                    <a:pt x="318" y="0"/>
                  </a:moveTo>
                  <a:cubicBezTo>
                    <a:pt x="244" y="0"/>
                    <a:pt x="165" y="37"/>
                    <a:pt x="101" y="102"/>
                  </a:cubicBezTo>
                  <a:cubicBezTo>
                    <a:pt x="1" y="169"/>
                    <a:pt x="67" y="335"/>
                    <a:pt x="134" y="435"/>
                  </a:cubicBezTo>
                  <a:lnTo>
                    <a:pt x="1268" y="1369"/>
                  </a:lnTo>
                  <a:cubicBezTo>
                    <a:pt x="1301" y="1436"/>
                    <a:pt x="1402" y="1436"/>
                    <a:pt x="1435" y="1436"/>
                  </a:cubicBezTo>
                  <a:cubicBezTo>
                    <a:pt x="1535" y="1436"/>
                    <a:pt x="1568" y="1369"/>
                    <a:pt x="1602" y="1336"/>
                  </a:cubicBezTo>
                  <a:cubicBezTo>
                    <a:pt x="1668" y="1269"/>
                    <a:pt x="1635" y="1103"/>
                    <a:pt x="1568" y="1002"/>
                  </a:cubicBezTo>
                  <a:lnTo>
                    <a:pt x="434" y="35"/>
                  </a:lnTo>
                  <a:cubicBezTo>
                    <a:pt x="399" y="11"/>
                    <a:pt x="359" y="0"/>
                    <a:pt x="318" y="0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5304434" y="1291845"/>
              <a:ext cx="331776" cy="282769"/>
            </a:xfrm>
            <a:custGeom>
              <a:avLst/>
              <a:gdLst/>
              <a:ahLst/>
              <a:cxnLst/>
              <a:rect l="l" t="t" r="r" b="b"/>
              <a:pathLst>
                <a:path w="12010" h="10236" extrusionOk="0">
                  <a:moveTo>
                    <a:pt x="277" y="1"/>
                  </a:moveTo>
                  <a:cubicBezTo>
                    <a:pt x="207" y="1"/>
                    <a:pt x="126" y="36"/>
                    <a:pt x="68" y="95"/>
                  </a:cubicBezTo>
                  <a:cubicBezTo>
                    <a:pt x="1" y="161"/>
                    <a:pt x="34" y="328"/>
                    <a:pt x="134" y="428"/>
                  </a:cubicBezTo>
                  <a:lnTo>
                    <a:pt x="2403" y="2396"/>
                  </a:lnTo>
                  <a:cubicBezTo>
                    <a:pt x="2469" y="2430"/>
                    <a:pt x="2536" y="2430"/>
                    <a:pt x="2569" y="2430"/>
                  </a:cubicBezTo>
                  <a:cubicBezTo>
                    <a:pt x="2670" y="2430"/>
                    <a:pt x="2736" y="2396"/>
                    <a:pt x="2736" y="2329"/>
                  </a:cubicBezTo>
                  <a:cubicBezTo>
                    <a:pt x="2836" y="2263"/>
                    <a:pt x="2803" y="2096"/>
                    <a:pt x="2703" y="1996"/>
                  </a:cubicBezTo>
                  <a:lnTo>
                    <a:pt x="401" y="61"/>
                  </a:lnTo>
                  <a:cubicBezTo>
                    <a:pt x="373" y="19"/>
                    <a:pt x="328" y="1"/>
                    <a:pt x="277" y="1"/>
                  </a:cubicBezTo>
                  <a:close/>
                  <a:moveTo>
                    <a:pt x="4870" y="3928"/>
                  </a:moveTo>
                  <a:cubicBezTo>
                    <a:pt x="4792" y="3928"/>
                    <a:pt x="4712" y="3956"/>
                    <a:pt x="4671" y="3997"/>
                  </a:cubicBezTo>
                  <a:cubicBezTo>
                    <a:pt x="4571" y="4097"/>
                    <a:pt x="4638" y="4264"/>
                    <a:pt x="4704" y="4331"/>
                  </a:cubicBezTo>
                  <a:lnTo>
                    <a:pt x="7006" y="6299"/>
                  </a:lnTo>
                  <a:cubicBezTo>
                    <a:pt x="7039" y="6332"/>
                    <a:pt x="7139" y="6332"/>
                    <a:pt x="7173" y="6332"/>
                  </a:cubicBezTo>
                  <a:cubicBezTo>
                    <a:pt x="7239" y="6332"/>
                    <a:pt x="7306" y="6299"/>
                    <a:pt x="7340" y="6266"/>
                  </a:cubicBezTo>
                  <a:cubicBezTo>
                    <a:pt x="7406" y="6166"/>
                    <a:pt x="7373" y="5999"/>
                    <a:pt x="7306" y="5932"/>
                  </a:cubicBezTo>
                  <a:lnTo>
                    <a:pt x="5005" y="3964"/>
                  </a:lnTo>
                  <a:cubicBezTo>
                    <a:pt x="4966" y="3938"/>
                    <a:pt x="4918" y="3928"/>
                    <a:pt x="4870" y="3928"/>
                  </a:cubicBezTo>
                  <a:close/>
                  <a:moveTo>
                    <a:pt x="9473" y="7799"/>
                  </a:moveTo>
                  <a:cubicBezTo>
                    <a:pt x="9398" y="7799"/>
                    <a:pt x="9305" y="7836"/>
                    <a:pt x="9241" y="7900"/>
                  </a:cubicBezTo>
                  <a:cubicBezTo>
                    <a:pt x="9174" y="7967"/>
                    <a:pt x="9208" y="8134"/>
                    <a:pt x="9308" y="8200"/>
                  </a:cubicBezTo>
                  <a:lnTo>
                    <a:pt x="11576" y="10168"/>
                  </a:lnTo>
                  <a:cubicBezTo>
                    <a:pt x="11643" y="10235"/>
                    <a:pt x="11709" y="10235"/>
                    <a:pt x="11743" y="10235"/>
                  </a:cubicBezTo>
                  <a:cubicBezTo>
                    <a:pt x="11809" y="10235"/>
                    <a:pt x="11876" y="10168"/>
                    <a:pt x="11909" y="10135"/>
                  </a:cubicBezTo>
                  <a:cubicBezTo>
                    <a:pt x="12010" y="10068"/>
                    <a:pt x="11976" y="9902"/>
                    <a:pt x="11876" y="9801"/>
                  </a:cubicBezTo>
                  <a:lnTo>
                    <a:pt x="9574" y="7833"/>
                  </a:lnTo>
                  <a:cubicBezTo>
                    <a:pt x="9551" y="7810"/>
                    <a:pt x="9515" y="7799"/>
                    <a:pt x="9473" y="7799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5683178" y="1615558"/>
              <a:ext cx="46106" cy="39227"/>
            </a:xfrm>
            <a:custGeom>
              <a:avLst/>
              <a:gdLst/>
              <a:ahLst/>
              <a:cxnLst/>
              <a:rect l="l" t="t" r="r" b="b"/>
              <a:pathLst>
                <a:path w="1669" h="1420" extrusionOk="0">
                  <a:moveTo>
                    <a:pt x="305" y="1"/>
                  </a:moveTo>
                  <a:cubicBezTo>
                    <a:pt x="225" y="1"/>
                    <a:pt x="143" y="43"/>
                    <a:pt x="101" y="85"/>
                  </a:cubicBezTo>
                  <a:cubicBezTo>
                    <a:pt x="1" y="185"/>
                    <a:pt x="34" y="352"/>
                    <a:pt x="134" y="418"/>
                  </a:cubicBezTo>
                  <a:lnTo>
                    <a:pt x="1235" y="1386"/>
                  </a:lnTo>
                  <a:cubicBezTo>
                    <a:pt x="1302" y="1419"/>
                    <a:pt x="1368" y="1419"/>
                    <a:pt x="1435" y="1419"/>
                  </a:cubicBezTo>
                  <a:cubicBezTo>
                    <a:pt x="1502" y="1419"/>
                    <a:pt x="1602" y="1386"/>
                    <a:pt x="1602" y="1319"/>
                  </a:cubicBezTo>
                  <a:cubicBezTo>
                    <a:pt x="1669" y="1252"/>
                    <a:pt x="1635" y="1086"/>
                    <a:pt x="1535" y="1019"/>
                  </a:cubicBezTo>
                  <a:lnTo>
                    <a:pt x="434" y="52"/>
                  </a:lnTo>
                  <a:cubicBezTo>
                    <a:pt x="398" y="15"/>
                    <a:pt x="352" y="1"/>
                    <a:pt x="305" y="1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5063927" y="1075290"/>
              <a:ext cx="149313" cy="136689"/>
            </a:xfrm>
            <a:custGeom>
              <a:avLst/>
              <a:gdLst/>
              <a:ahLst/>
              <a:cxnLst/>
              <a:rect l="l" t="t" r="r" b="b"/>
              <a:pathLst>
                <a:path w="5405" h="4948" extrusionOk="0">
                  <a:moveTo>
                    <a:pt x="2714" y="0"/>
                  </a:moveTo>
                  <a:cubicBezTo>
                    <a:pt x="2535" y="0"/>
                    <a:pt x="2353" y="20"/>
                    <a:pt x="2169" y="61"/>
                  </a:cubicBezTo>
                  <a:cubicBezTo>
                    <a:pt x="835" y="328"/>
                    <a:pt x="1" y="1662"/>
                    <a:pt x="268" y="2997"/>
                  </a:cubicBezTo>
                  <a:cubicBezTo>
                    <a:pt x="530" y="4163"/>
                    <a:pt x="1583" y="4948"/>
                    <a:pt x="2736" y="4948"/>
                  </a:cubicBezTo>
                  <a:cubicBezTo>
                    <a:pt x="2901" y="4948"/>
                    <a:pt x="3069" y="4932"/>
                    <a:pt x="3236" y="4898"/>
                  </a:cubicBezTo>
                  <a:cubicBezTo>
                    <a:pt x="4571" y="4598"/>
                    <a:pt x="5405" y="3264"/>
                    <a:pt x="5104" y="1929"/>
                  </a:cubicBezTo>
                  <a:cubicBezTo>
                    <a:pt x="4817" y="779"/>
                    <a:pt x="3834" y="0"/>
                    <a:pt x="2714" y="0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5142273" y="191833"/>
              <a:ext cx="371390" cy="345672"/>
            </a:xfrm>
            <a:custGeom>
              <a:avLst/>
              <a:gdLst/>
              <a:ahLst/>
              <a:cxnLst/>
              <a:rect l="l" t="t" r="r" b="b"/>
              <a:pathLst>
                <a:path w="13444" h="12513" extrusionOk="0">
                  <a:moveTo>
                    <a:pt x="6759" y="0"/>
                  </a:moveTo>
                  <a:cubicBezTo>
                    <a:pt x="6422" y="0"/>
                    <a:pt x="6081" y="28"/>
                    <a:pt x="5738" y="85"/>
                  </a:cubicBezTo>
                  <a:cubicBezTo>
                    <a:pt x="2335" y="619"/>
                    <a:pt x="0" y="3854"/>
                    <a:pt x="567" y="7257"/>
                  </a:cubicBezTo>
                  <a:cubicBezTo>
                    <a:pt x="1047" y="10316"/>
                    <a:pt x="3684" y="12512"/>
                    <a:pt x="6708" y="12512"/>
                  </a:cubicBezTo>
                  <a:cubicBezTo>
                    <a:pt x="7048" y="12512"/>
                    <a:pt x="7392" y="12484"/>
                    <a:pt x="7739" y="12427"/>
                  </a:cubicBezTo>
                  <a:cubicBezTo>
                    <a:pt x="11141" y="11893"/>
                    <a:pt x="13443" y="8658"/>
                    <a:pt x="12909" y="5255"/>
                  </a:cubicBezTo>
                  <a:cubicBezTo>
                    <a:pt x="12399" y="2196"/>
                    <a:pt x="9759" y="0"/>
                    <a:pt x="6759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2"/>
            <p:cNvSpPr/>
            <p:nvPr/>
          </p:nvSpPr>
          <p:spPr>
            <a:xfrm>
              <a:off x="5187413" y="223658"/>
              <a:ext cx="281996" cy="281996"/>
            </a:xfrm>
            <a:custGeom>
              <a:avLst/>
              <a:gdLst/>
              <a:ahLst/>
              <a:cxnLst/>
              <a:rect l="l" t="t" r="r" b="b"/>
              <a:pathLst>
                <a:path w="10208" h="10208" extrusionOk="0">
                  <a:moveTo>
                    <a:pt x="5104" y="0"/>
                  </a:moveTo>
                  <a:cubicBezTo>
                    <a:pt x="2302" y="0"/>
                    <a:pt x="1" y="2302"/>
                    <a:pt x="1" y="5104"/>
                  </a:cubicBezTo>
                  <a:cubicBezTo>
                    <a:pt x="1" y="7906"/>
                    <a:pt x="2302" y="10208"/>
                    <a:pt x="5104" y="10208"/>
                  </a:cubicBezTo>
                  <a:cubicBezTo>
                    <a:pt x="7906" y="10208"/>
                    <a:pt x="10208" y="7906"/>
                    <a:pt x="10208" y="5104"/>
                  </a:cubicBezTo>
                  <a:cubicBezTo>
                    <a:pt x="10208" y="2269"/>
                    <a:pt x="7906" y="34"/>
                    <a:pt x="5104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2"/>
            <p:cNvSpPr/>
            <p:nvPr/>
          </p:nvSpPr>
          <p:spPr>
            <a:xfrm>
              <a:off x="5268521" y="262361"/>
              <a:ext cx="124423" cy="207353"/>
            </a:xfrm>
            <a:custGeom>
              <a:avLst/>
              <a:gdLst/>
              <a:ahLst/>
              <a:cxnLst/>
              <a:rect l="l" t="t" r="r" b="b"/>
              <a:pathLst>
                <a:path w="4504" h="7506" extrusionOk="0">
                  <a:moveTo>
                    <a:pt x="1868" y="2002"/>
                  </a:moveTo>
                  <a:lnTo>
                    <a:pt x="1868" y="2969"/>
                  </a:lnTo>
                  <a:cubicBezTo>
                    <a:pt x="1668" y="2869"/>
                    <a:pt x="1601" y="2836"/>
                    <a:pt x="1501" y="2736"/>
                  </a:cubicBezTo>
                  <a:cubicBezTo>
                    <a:pt x="1468" y="2669"/>
                    <a:pt x="1434" y="2569"/>
                    <a:pt x="1434" y="2469"/>
                  </a:cubicBezTo>
                  <a:cubicBezTo>
                    <a:pt x="1434" y="2202"/>
                    <a:pt x="1601" y="2069"/>
                    <a:pt x="1868" y="2002"/>
                  </a:cubicBezTo>
                  <a:close/>
                  <a:moveTo>
                    <a:pt x="2635" y="4637"/>
                  </a:moveTo>
                  <a:cubicBezTo>
                    <a:pt x="2802" y="4670"/>
                    <a:pt x="2935" y="4737"/>
                    <a:pt x="2969" y="4837"/>
                  </a:cubicBezTo>
                  <a:cubicBezTo>
                    <a:pt x="3002" y="4904"/>
                    <a:pt x="3036" y="5004"/>
                    <a:pt x="3036" y="5137"/>
                  </a:cubicBezTo>
                  <a:cubicBezTo>
                    <a:pt x="3036" y="5338"/>
                    <a:pt x="2869" y="5471"/>
                    <a:pt x="2635" y="5538"/>
                  </a:cubicBezTo>
                  <a:lnTo>
                    <a:pt x="2635" y="4637"/>
                  </a:lnTo>
                  <a:close/>
                  <a:moveTo>
                    <a:pt x="1868" y="0"/>
                  </a:moveTo>
                  <a:lnTo>
                    <a:pt x="1868" y="834"/>
                  </a:lnTo>
                  <a:cubicBezTo>
                    <a:pt x="1301" y="868"/>
                    <a:pt x="834" y="1068"/>
                    <a:pt x="500" y="1368"/>
                  </a:cubicBezTo>
                  <a:cubicBezTo>
                    <a:pt x="167" y="1668"/>
                    <a:pt x="0" y="2069"/>
                    <a:pt x="0" y="2536"/>
                  </a:cubicBezTo>
                  <a:cubicBezTo>
                    <a:pt x="0" y="2936"/>
                    <a:pt x="167" y="3336"/>
                    <a:pt x="467" y="3670"/>
                  </a:cubicBezTo>
                  <a:cubicBezTo>
                    <a:pt x="767" y="4003"/>
                    <a:pt x="1168" y="4203"/>
                    <a:pt x="1768" y="4370"/>
                  </a:cubicBezTo>
                  <a:lnTo>
                    <a:pt x="1868" y="4404"/>
                  </a:lnTo>
                  <a:lnTo>
                    <a:pt x="1868" y="5638"/>
                  </a:lnTo>
                  <a:cubicBezTo>
                    <a:pt x="1668" y="5638"/>
                    <a:pt x="1434" y="5571"/>
                    <a:pt x="1134" y="5504"/>
                  </a:cubicBezTo>
                  <a:cubicBezTo>
                    <a:pt x="867" y="5404"/>
                    <a:pt x="634" y="5338"/>
                    <a:pt x="367" y="5204"/>
                  </a:cubicBezTo>
                  <a:lnTo>
                    <a:pt x="0" y="6405"/>
                  </a:lnTo>
                  <a:cubicBezTo>
                    <a:pt x="534" y="6672"/>
                    <a:pt x="1168" y="6772"/>
                    <a:pt x="1868" y="6839"/>
                  </a:cubicBezTo>
                  <a:lnTo>
                    <a:pt x="1968" y="6839"/>
                  </a:lnTo>
                  <a:lnTo>
                    <a:pt x="1968" y="7506"/>
                  </a:lnTo>
                  <a:lnTo>
                    <a:pt x="2702" y="7506"/>
                  </a:lnTo>
                  <a:lnTo>
                    <a:pt x="2702" y="6839"/>
                  </a:lnTo>
                  <a:cubicBezTo>
                    <a:pt x="3302" y="6739"/>
                    <a:pt x="3703" y="6538"/>
                    <a:pt x="4036" y="6238"/>
                  </a:cubicBezTo>
                  <a:cubicBezTo>
                    <a:pt x="4336" y="5971"/>
                    <a:pt x="4503" y="5538"/>
                    <a:pt x="4503" y="5037"/>
                  </a:cubicBezTo>
                  <a:cubicBezTo>
                    <a:pt x="4503" y="4570"/>
                    <a:pt x="4336" y="4237"/>
                    <a:pt x="4036" y="3903"/>
                  </a:cubicBezTo>
                  <a:cubicBezTo>
                    <a:pt x="3703" y="3603"/>
                    <a:pt x="3302" y="3370"/>
                    <a:pt x="2769" y="3236"/>
                  </a:cubicBezTo>
                  <a:lnTo>
                    <a:pt x="2635" y="3203"/>
                  </a:lnTo>
                  <a:lnTo>
                    <a:pt x="2635" y="2035"/>
                  </a:lnTo>
                  <a:cubicBezTo>
                    <a:pt x="3136" y="2069"/>
                    <a:pt x="3503" y="2202"/>
                    <a:pt x="3803" y="2402"/>
                  </a:cubicBezTo>
                  <a:lnTo>
                    <a:pt x="4270" y="1235"/>
                  </a:lnTo>
                  <a:cubicBezTo>
                    <a:pt x="3703" y="1035"/>
                    <a:pt x="3169" y="868"/>
                    <a:pt x="2635" y="834"/>
                  </a:cubicBezTo>
                  <a:lnTo>
                    <a:pt x="2635" y="0"/>
                  </a:ln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2"/>
            <p:cNvSpPr/>
            <p:nvPr/>
          </p:nvSpPr>
          <p:spPr>
            <a:xfrm>
              <a:off x="8027147" y="568072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2"/>
            <p:cNvSpPr/>
            <p:nvPr/>
          </p:nvSpPr>
          <p:spPr>
            <a:xfrm>
              <a:off x="8018859" y="559785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7860345" y="73854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2"/>
            <p:cNvSpPr/>
            <p:nvPr/>
          </p:nvSpPr>
          <p:spPr>
            <a:xfrm>
              <a:off x="7838245" y="496191"/>
              <a:ext cx="15691" cy="213818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2"/>
            <p:cNvSpPr/>
            <p:nvPr/>
          </p:nvSpPr>
          <p:spPr>
            <a:xfrm>
              <a:off x="7738710" y="594814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2"/>
            <p:cNvSpPr/>
            <p:nvPr/>
          </p:nvSpPr>
          <p:spPr>
            <a:xfrm>
              <a:off x="8411416" y="707221"/>
              <a:ext cx="548301" cy="548329"/>
            </a:xfrm>
            <a:custGeom>
              <a:avLst/>
              <a:gdLst/>
              <a:ahLst/>
              <a:cxnLst/>
              <a:rect l="l" t="t" r="r" b="b"/>
              <a:pathLst>
                <a:path w="19848" h="19849" extrusionOk="0">
                  <a:moveTo>
                    <a:pt x="9640" y="935"/>
                  </a:moveTo>
                  <a:lnTo>
                    <a:pt x="9640" y="3803"/>
                  </a:lnTo>
                  <a:cubicBezTo>
                    <a:pt x="8907" y="3803"/>
                    <a:pt x="8173" y="3803"/>
                    <a:pt x="7506" y="3837"/>
                  </a:cubicBezTo>
                  <a:cubicBezTo>
                    <a:pt x="8306" y="2469"/>
                    <a:pt x="9140" y="1468"/>
                    <a:pt x="9640" y="935"/>
                  </a:cubicBezTo>
                  <a:close/>
                  <a:moveTo>
                    <a:pt x="10241" y="801"/>
                  </a:moveTo>
                  <a:cubicBezTo>
                    <a:pt x="10741" y="1302"/>
                    <a:pt x="11742" y="2436"/>
                    <a:pt x="12643" y="4004"/>
                  </a:cubicBezTo>
                  <a:cubicBezTo>
                    <a:pt x="11809" y="3937"/>
                    <a:pt x="11008" y="3837"/>
                    <a:pt x="10241" y="3837"/>
                  </a:cubicBezTo>
                  <a:lnTo>
                    <a:pt x="10241" y="801"/>
                  </a:lnTo>
                  <a:close/>
                  <a:moveTo>
                    <a:pt x="9073" y="768"/>
                  </a:moveTo>
                  <a:lnTo>
                    <a:pt x="9073" y="768"/>
                  </a:lnTo>
                  <a:cubicBezTo>
                    <a:pt x="8440" y="1435"/>
                    <a:pt x="7572" y="2503"/>
                    <a:pt x="6805" y="3937"/>
                  </a:cubicBezTo>
                  <a:cubicBezTo>
                    <a:pt x="5771" y="4004"/>
                    <a:pt x="4837" y="4170"/>
                    <a:pt x="4003" y="4337"/>
                  </a:cubicBezTo>
                  <a:cubicBezTo>
                    <a:pt x="5237" y="2636"/>
                    <a:pt x="6972" y="1402"/>
                    <a:pt x="9073" y="768"/>
                  </a:cubicBezTo>
                  <a:close/>
                  <a:moveTo>
                    <a:pt x="10975" y="768"/>
                  </a:moveTo>
                  <a:lnTo>
                    <a:pt x="10975" y="768"/>
                  </a:lnTo>
                  <a:cubicBezTo>
                    <a:pt x="13176" y="1402"/>
                    <a:pt x="15011" y="2803"/>
                    <a:pt x="16245" y="4637"/>
                  </a:cubicBezTo>
                  <a:cubicBezTo>
                    <a:pt x="15244" y="4437"/>
                    <a:pt x="14277" y="4237"/>
                    <a:pt x="13310" y="4104"/>
                  </a:cubicBezTo>
                  <a:cubicBezTo>
                    <a:pt x="12509" y="2603"/>
                    <a:pt x="11608" y="1468"/>
                    <a:pt x="10975" y="768"/>
                  </a:cubicBezTo>
                  <a:close/>
                  <a:moveTo>
                    <a:pt x="6805" y="1102"/>
                  </a:moveTo>
                  <a:lnTo>
                    <a:pt x="6805" y="1102"/>
                  </a:lnTo>
                  <a:cubicBezTo>
                    <a:pt x="5337" y="1935"/>
                    <a:pt x="4103" y="3103"/>
                    <a:pt x="3169" y="4571"/>
                  </a:cubicBezTo>
                  <a:cubicBezTo>
                    <a:pt x="2769" y="4671"/>
                    <a:pt x="2402" y="4771"/>
                    <a:pt x="2002" y="4871"/>
                  </a:cubicBezTo>
                  <a:cubicBezTo>
                    <a:pt x="3169" y="3136"/>
                    <a:pt x="4837" y="1802"/>
                    <a:pt x="6805" y="1102"/>
                  </a:cubicBezTo>
                  <a:close/>
                  <a:moveTo>
                    <a:pt x="13543" y="1302"/>
                  </a:moveTo>
                  <a:lnTo>
                    <a:pt x="13543" y="1302"/>
                  </a:lnTo>
                  <a:cubicBezTo>
                    <a:pt x="15411" y="2069"/>
                    <a:pt x="16946" y="3437"/>
                    <a:pt x="17980" y="5138"/>
                  </a:cubicBezTo>
                  <a:cubicBezTo>
                    <a:pt x="17646" y="5038"/>
                    <a:pt x="17346" y="4971"/>
                    <a:pt x="17012" y="4871"/>
                  </a:cubicBezTo>
                  <a:cubicBezTo>
                    <a:pt x="16178" y="3437"/>
                    <a:pt x="14978" y="2169"/>
                    <a:pt x="13543" y="1302"/>
                  </a:cubicBezTo>
                  <a:close/>
                  <a:moveTo>
                    <a:pt x="6505" y="4471"/>
                  </a:moveTo>
                  <a:lnTo>
                    <a:pt x="6505" y="4471"/>
                  </a:lnTo>
                  <a:cubicBezTo>
                    <a:pt x="5838" y="5838"/>
                    <a:pt x="5337" y="7506"/>
                    <a:pt x="5271" y="9341"/>
                  </a:cubicBezTo>
                  <a:lnTo>
                    <a:pt x="5271" y="9574"/>
                  </a:lnTo>
                  <a:lnTo>
                    <a:pt x="2268" y="9574"/>
                  </a:lnTo>
                  <a:cubicBezTo>
                    <a:pt x="2302" y="7906"/>
                    <a:pt x="2802" y="6339"/>
                    <a:pt x="3603" y="4971"/>
                  </a:cubicBezTo>
                  <a:cubicBezTo>
                    <a:pt x="4103" y="4871"/>
                    <a:pt x="4737" y="4771"/>
                    <a:pt x="5337" y="4637"/>
                  </a:cubicBezTo>
                  <a:cubicBezTo>
                    <a:pt x="5738" y="4604"/>
                    <a:pt x="6105" y="4504"/>
                    <a:pt x="6505" y="4471"/>
                  </a:cubicBezTo>
                  <a:close/>
                  <a:moveTo>
                    <a:pt x="2802" y="5238"/>
                  </a:moveTo>
                  <a:cubicBezTo>
                    <a:pt x="2135" y="6539"/>
                    <a:pt x="1735" y="8006"/>
                    <a:pt x="1668" y="9608"/>
                  </a:cubicBezTo>
                  <a:lnTo>
                    <a:pt x="567" y="9608"/>
                  </a:lnTo>
                  <a:cubicBezTo>
                    <a:pt x="601" y="8173"/>
                    <a:pt x="968" y="6806"/>
                    <a:pt x="1601" y="5638"/>
                  </a:cubicBezTo>
                  <a:cubicBezTo>
                    <a:pt x="1935" y="5505"/>
                    <a:pt x="2335" y="5405"/>
                    <a:pt x="2802" y="5238"/>
                  </a:cubicBezTo>
                  <a:close/>
                  <a:moveTo>
                    <a:pt x="8888" y="4376"/>
                  </a:moveTo>
                  <a:cubicBezTo>
                    <a:pt x="9135" y="4376"/>
                    <a:pt x="9386" y="4384"/>
                    <a:pt x="9640" y="4404"/>
                  </a:cubicBezTo>
                  <a:lnTo>
                    <a:pt x="9640" y="9608"/>
                  </a:lnTo>
                  <a:lnTo>
                    <a:pt x="5804" y="9608"/>
                  </a:lnTo>
                  <a:lnTo>
                    <a:pt x="5804" y="9441"/>
                  </a:lnTo>
                  <a:cubicBezTo>
                    <a:pt x="5904" y="7506"/>
                    <a:pt x="6471" y="5838"/>
                    <a:pt x="7172" y="4471"/>
                  </a:cubicBezTo>
                  <a:cubicBezTo>
                    <a:pt x="7714" y="4423"/>
                    <a:pt x="8290" y="4376"/>
                    <a:pt x="8888" y="4376"/>
                  </a:cubicBezTo>
                  <a:close/>
                  <a:moveTo>
                    <a:pt x="10241" y="4404"/>
                  </a:moveTo>
                  <a:cubicBezTo>
                    <a:pt x="11075" y="4437"/>
                    <a:pt x="11975" y="4504"/>
                    <a:pt x="12943" y="4637"/>
                  </a:cubicBezTo>
                  <a:cubicBezTo>
                    <a:pt x="13610" y="5972"/>
                    <a:pt x="14144" y="7606"/>
                    <a:pt x="14244" y="9441"/>
                  </a:cubicBezTo>
                  <a:lnTo>
                    <a:pt x="14244" y="9608"/>
                  </a:lnTo>
                  <a:lnTo>
                    <a:pt x="10241" y="9608"/>
                  </a:lnTo>
                  <a:lnTo>
                    <a:pt x="10241" y="4404"/>
                  </a:lnTo>
                  <a:close/>
                  <a:moveTo>
                    <a:pt x="13643" y="4737"/>
                  </a:moveTo>
                  <a:cubicBezTo>
                    <a:pt x="14611" y="4871"/>
                    <a:pt x="15611" y="5104"/>
                    <a:pt x="16679" y="5338"/>
                  </a:cubicBezTo>
                  <a:cubicBezTo>
                    <a:pt x="17313" y="6605"/>
                    <a:pt x="17746" y="8073"/>
                    <a:pt x="17813" y="9608"/>
                  </a:cubicBezTo>
                  <a:lnTo>
                    <a:pt x="14811" y="9608"/>
                  </a:lnTo>
                  <a:lnTo>
                    <a:pt x="14811" y="9407"/>
                  </a:lnTo>
                  <a:cubicBezTo>
                    <a:pt x="14744" y="7640"/>
                    <a:pt x="14277" y="6072"/>
                    <a:pt x="13643" y="4737"/>
                  </a:cubicBezTo>
                  <a:close/>
                  <a:moveTo>
                    <a:pt x="17346" y="5571"/>
                  </a:moveTo>
                  <a:lnTo>
                    <a:pt x="17346" y="5571"/>
                  </a:lnTo>
                  <a:cubicBezTo>
                    <a:pt x="17679" y="5638"/>
                    <a:pt x="18013" y="5772"/>
                    <a:pt x="18347" y="5838"/>
                  </a:cubicBezTo>
                  <a:cubicBezTo>
                    <a:pt x="18914" y="6972"/>
                    <a:pt x="19247" y="8273"/>
                    <a:pt x="19314" y="9608"/>
                  </a:cubicBezTo>
                  <a:lnTo>
                    <a:pt x="18347" y="9608"/>
                  </a:lnTo>
                  <a:cubicBezTo>
                    <a:pt x="18313" y="8140"/>
                    <a:pt x="17946" y="6806"/>
                    <a:pt x="17346" y="5571"/>
                  </a:cubicBezTo>
                  <a:close/>
                  <a:moveTo>
                    <a:pt x="1668" y="10108"/>
                  </a:moveTo>
                  <a:lnTo>
                    <a:pt x="1668" y="10141"/>
                  </a:lnTo>
                  <a:cubicBezTo>
                    <a:pt x="1735" y="11843"/>
                    <a:pt x="2168" y="13477"/>
                    <a:pt x="2969" y="14911"/>
                  </a:cubicBezTo>
                  <a:cubicBezTo>
                    <a:pt x="2602" y="14811"/>
                    <a:pt x="2235" y="14678"/>
                    <a:pt x="1801" y="14578"/>
                  </a:cubicBezTo>
                  <a:cubicBezTo>
                    <a:pt x="1068" y="13210"/>
                    <a:pt x="601" y="11742"/>
                    <a:pt x="567" y="10108"/>
                  </a:cubicBezTo>
                  <a:close/>
                  <a:moveTo>
                    <a:pt x="19314" y="10141"/>
                  </a:moveTo>
                  <a:cubicBezTo>
                    <a:pt x="19281" y="11843"/>
                    <a:pt x="18780" y="13444"/>
                    <a:pt x="17946" y="14811"/>
                  </a:cubicBezTo>
                  <a:cubicBezTo>
                    <a:pt x="17646" y="14911"/>
                    <a:pt x="17313" y="15012"/>
                    <a:pt x="16946" y="15112"/>
                  </a:cubicBezTo>
                  <a:cubicBezTo>
                    <a:pt x="17813" y="13677"/>
                    <a:pt x="18313" y="11976"/>
                    <a:pt x="18347" y="10141"/>
                  </a:cubicBezTo>
                  <a:close/>
                  <a:moveTo>
                    <a:pt x="5237" y="10141"/>
                  </a:moveTo>
                  <a:cubicBezTo>
                    <a:pt x="5271" y="12009"/>
                    <a:pt x="5771" y="13844"/>
                    <a:pt x="6738" y="15679"/>
                  </a:cubicBezTo>
                  <a:cubicBezTo>
                    <a:pt x="5771" y="15579"/>
                    <a:pt x="4770" y="15345"/>
                    <a:pt x="3736" y="15112"/>
                  </a:cubicBezTo>
                  <a:cubicBezTo>
                    <a:pt x="2802" y="13677"/>
                    <a:pt x="2268" y="11976"/>
                    <a:pt x="2235" y="10141"/>
                  </a:cubicBezTo>
                  <a:close/>
                  <a:moveTo>
                    <a:pt x="17813" y="10141"/>
                  </a:moveTo>
                  <a:cubicBezTo>
                    <a:pt x="17780" y="12076"/>
                    <a:pt x="17179" y="13844"/>
                    <a:pt x="16145" y="15345"/>
                  </a:cubicBezTo>
                  <a:cubicBezTo>
                    <a:pt x="15645" y="15479"/>
                    <a:pt x="15111" y="15612"/>
                    <a:pt x="14511" y="15679"/>
                  </a:cubicBezTo>
                  <a:cubicBezTo>
                    <a:pt x="14110" y="15779"/>
                    <a:pt x="13677" y="15812"/>
                    <a:pt x="13243" y="15845"/>
                  </a:cubicBezTo>
                  <a:cubicBezTo>
                    <a:pt x="14244" y="13977"/>
                    <a:pt x="14777" y="12109"/>
                    <a:pt x="14811" y="10141"/>
                  </a:cubicBezTo>
                  <a:close/>
                  <a:moveTo>
                    <a:pt x="9640" y="10141"/>
                  </a:moveTo>
                  <a:lnTo>
                    <a:pt x="9640" y="15946"/>
                  </a:lnTo>
                  <a:cubicBezTo>
                    <a:pt x="8940" y="15912"/>
                    <a:pt x="8173" y="15845"/>
                    <a:pt x="7439" y="15779"/>
                  </a:cubicBezTo>
                  <a:cubicBezTo>
                    <a:pt x="6405" y="13944"/>
                    <a:pt x="5838" y="12076"/>
                    <a:pt x="5804" y="10141"/>
                  </a:cubicBezTo>
                  <a:close/>
                  <a:moveTo>
                    <a:pt x="14244" y="10141"/>
                  </a:moveTo>
                  <a:cubicBezTo>
                    <a:pt x="14177" y="12109"/>
                    <a:pt x="13610" y="14011"/>
                    <a:pt x="12509" y="15912"/>
                  </a:cubicBezTo>
                  <a:cubicBezTo>
                    <a:pt x="11809" y="15979"/>
                    <a:pt x="11075" y="15979"/>
                    <a:pt x="10241" y="15979"/>
                  </a:cubicBezTo>
                  <a:lnTo>
                    <a:pt x="10241" y="10141"/>
                  </a:lnTo>
                  <a:close/>
                  <a:moveTo>
                    <a:pt x="17446" y="15612"/>
                  </a:moveTo>
                  <a:cubicBezTo>
                    <a:pt x="16445" y="16913"/>
                    <a:pt x="15111" y="17947"/>
                    <a:pt x="13577" y="18614"/>
                  </a:cubicBezTo>
                  <a:cubicBezTo>
                    <a:pt x="14744" y="17914"/>
                    <a:pt x="15745" y="16946"/>
                    <a:pt x="16512" y="15845"/>
                  </a:cubicBezTo>
                  <a:cubicBezTo>
                    <a:pt x="16846" y="15779"/>
                    <a:pt x="17146" y="15679"/>
                    <a:pt x="17446" y="15612"/>
                  </a:cubicBezTo>
                  <a:close/>
                  <a:moveTo>
                    <a:pt x="2268" y="15312"/>
                  </a:moveTo>
                  <a:lnTo>
                    <a:pt x="2268" y="15312"/>
                  </a:lnTo>
                  <a:cubicBezTo>
                    <a:pt x="2635" y="15445"/>
                    <a:pt x="3002" y="15512"/>
                    <a:pt x="3403" y="15612"/>
                  </a:cubicBezTo>
                  <a:cubicBezTo>
                    <a:pt x="4270" y="16913"/>
                    <a:pt x="5437" y="18014"/>
                    <a:pt x="6805" y="18781"/>
                  </a:cubicBezTo>
                  <a:cubicBezTo>
                    <a:pt x="4970" y="18147"/>
                    <a:pt x="3336" y="16913"/>
                    <a:pt x="2268" y="15312"/>
                  </a:cubicBezTo>
                  <a:close/>
                  <a:moveTo>
                    <a:pt x="7772" y="16413"/>
                  </a:moveTo>
                  <a:lnTo>
                    <a:pt x="7772" y="16413"/>
                  </a:lnTo>
                  <a:cubicBezTo>
                    <a:pt x="8440" y="16446"/>
                    <a:pt x="9073" y="16479"/>
                    <a:pt x="9640" y="16513"/>
                  </a:cubicBezTo>
                  <a:lnTo>
                    <a:pt x="9640" y="18914"/>
                  </a:lnTo>
                  <a:cubicBezTo>
                    <a:pt x="8940" y="18080"/>
                    <a:pt x="8306" y="17246"/>
                    <a:pt x="7772" y="16413"/>
                  </a:cubicBezTo>
                  <a:close/>
                  <a:moveTo>
                    <a:pt x="12176" y="16479"/>
                  </a:moveTo>
                  <a:lnTo>
                    <a:pt x="12176" y="16479"/>
                  </a:lnTo>
                  <a:cubicBezTo>
                    <a:pt x="11642" y="17347"/>
                    <a:pt x="10975" y="18247"/>
                    <a:pt x="10241" y="19081"/>
                  </a:cubicBezTo>
                  <a:lnTo>
                    <a:pt x="10241" y="16513"/>
                  </a:lnTo>
                  <a:lnTo>
                    <a:pt x="10608" y="16513"/>
                  </a:lnTo>
                  <a:cubicBezTo>
                    <a:pt x="11141" y="16513"/>
                    <a:pt x="11675" y="16513"/>
                    <a:pt x="12176" y="16479"/>
                  </a:cubicBezTo>
                  <a:close/>
                  <a:moveTo>
                    <a:pt x="4237" y="15812"/>
                  </a:moveTo>
                  <a:cubicBezTo>
                    <a:pt x="5237" y="16012"/>
                    <a:pt x="6171" y="16179"/>
                    <a:pt x="7105" y="16312"/>
                  </a:cubicBezTo>
                  <a:cubicBezTo>
                    <a:pt x="7639" y="17280"/>
                    <a:pt x="8339" y="18247"/>
                    <a:pt x="9140" y="19148"/>
                  </a:cubicBezTo>
                  <a:cubicBezTo>
                    <a:pt x="7139" y="18614"/>
                    <a:pt x="5437" y="17413"/>
                    <a:pt x="4237" y="15812"/>
                  </a:cubicBezTo>
                  <a:close/>
                  <a:moveTo>
                    <a:pt x="15645" y="16012"/>
                  </a:moveTo>
                  <a:lnTo>
                    <a:pt x="15645" y="16012"/>
                  </a:lnTo>
                  <a:cubicBezTo>
                    <a:pt x="14444" y="17480"/>
                    <a:pt x="12809" y="18614"/>
                    <a:pt x="10908" y="19148"/>
                  </a:cubicBezTo>
                  <a:cubicBezTo>
                    <a:pt x="11675" y="18247"/>
                    <a:pt x="12342" y="17347"/>
                    <a:pt x="12909" y="16446"/>
                  </a:cubicBezTo>
                  <a:cubicBezTo>
                    <a:pt x="13943" y="16346"/>
                    <a:pt x="14844" y="16179"/>
                    <a:pt x="15645" y="16012"/>
                  </a:cubicBezTo>
                  <a:close/>
                  <a:moveTo>
                    <a:pt x="9941" y="1"/>
                  </a:moveTo>
                  <a:cubicBezTo>
                    <a:pt x="4470" y="1"/>
                    <a:pt x="0" y="4471"/>
                    <a:pt x="0" y="9941"/>
                  </a:cubicBezTo>
                  <a:cubicBezTo>
                    <a:pt x="0" y="15412"/>
                    <a:pt x="4470" y="19848"/>
                    <a:pt x="9941" y="19848"/>
                  </a:cubicBezTo>
                  <a:lnTo>
                    <a:pt x="10174" y="19848"/>
                  </a:lnTo>
                  <a:cubicBezTo>
                    <a:pt x="15511" y="19782"/>
                    <a:pt x="19848" y="15345"/>
                    <a:pt x="19848" y="9941"/>
                  </a:cubicBezTo>
                  <a:cubicBezTo>
                    <a:pt x="19848" y="4504"/>
                    <a:pt x="15511" y="134"/>
                    <a:pt x="10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2"/>
            <p:cNvSpPr/>
            <p:nvPr/>
          </p:nvSpPr>
          <p:spPr>
            <a:xfrm>
              <a:off x="6626245" y="1986551"/>
              <a:ext cx="84809" cy="85720"/>
            </a:xfrm>
            <a:custGeom>
              <a:avLst/>
              <a:gdLst/>
              <a:ahLst/>
              <a:cxnLst/>
              <a:rect l="l" t="t" r="r" b="b"/>
              <a:pathLst>
                <a:path w="3070" h="3103" extrusionOk="0">
                  <a:moveTo>
                    <a:pt x="1535" y="601"/>
                  </a:moveTo>
                  <a:cubicBezTo>
                    <a:pt x="2068" y="601"/>
                    <a:pt x="2502" y="1034"/>
                    <a:pt x="2502" y="1568"/>
                  </a:cubicBezTo>
                  <a:cubicBezTo>
                    <a:pt x="2502" y="2102"/>
                    <a:pt x="2068" y="2535"/>
                    <a:pt x="1535" y="2535"/>
                  </a:cubicBezTo>
                  <a:cubicBezTo>
                    <a:pt x="1001" y="2535"/>
                    <a:pt x="567" y="2102"/>
                    <a:pt x="567" y="1568"/>
                  </a:cubicBezTo>
                  <a:cubicBezTo>
                    <a:pt x="567" y="1034"/>
                    <a:pt x="1001" y="601"/>
                    <a:pt x="1535" y="601"/>
                  </a:cubicBezTo>
                  <a:close/>
                  <a:moveTo>
                    <a:pt x="1535" y="0"/>
                  </a:moveTo>
                  <a:cubicBezTo>
                    <a:pt x="701" y="0"/>
                    <a:pt x="0" y="734"/>
                    <a:pt x="0" y="1568"/>
                  </a:cubicBezTo>
                  <a:cubicBezTo>
                    <a:pt x="0" y="2402"/>
                    <a:pt x="701" y="3102"/>
                    <a:pt x="1535" y="3102"/>
                  </a:cubicBezTo>
                  <a:cubicBezTo>
                    <a:pt x="2369" y="3102"/>
                    <a:pt x="3069" y="2402"/>
                    <a:pt x="3069" y="1568"/>
                  </a:cubicBezTo>
                  <a:cubicBezTo>
                    <a:pt x="3069" y="734"/>
                    <a:pt x="2369" y="0"/>
                    <a:pt x="1535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" name="Google Shape;205;p32"/>
            <p:cNvGrpSpPr/>
            <p:nvPr/>
          </p:nvGrpSpPr>
          <p:grpSpPr>
            <a:xfrm>
              <a:off x="5705149" y="939549"/>
              <a:ext cx="1524702" cy="2219324"/>
              <a:chOff x="5705149" y="939549"/>
              <a:chExt cx="1524702" cy="2219324"/>
            </a:xfrm>
          </p:grpSpPr>
          <p:sp>
            <p:nvSpPr>
              <p:cNvPr id="206" name="Google Shape;206;p32"/>
              <p:cNvSpPr/>
              <p:nvPr/>
            </p:nvSpPr>
            <p:spPr>
              <a:xfrm>
                <a:off x="6974568" y="939549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2"/>
              <p:cNvSpPr/>
              <p:nvPr/>
            </p:nvSpPr>
            <p:spPr>
              <a:xfrm>
                <a:off x="6875033" y="1037232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2"/>
              <p:cNvSpPr/>
              <p:nvPr/>
            </p:nvSpPr>
            <p:spPr>
              <a:xfrm>
                <a:off x="7074406" y="1181381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2"/>
              <p:cNvSpPr/>
              <p:nvPr/>
            </p:nvSpPr>
            <p:spPr>
              <a:xfrm>
                <a:off x="6875951" y="2063018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369" y="3103"/>
                      <a:pt x="3070" y="2369"/>
                      <a:pt x="3070" y="1535"/>
                    </a:cubicBezTo>
                    <a:cubicBezTo>
                      <a:pt x="3070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2"/>
              <p:cNvSpPr/>
              <p:nvPr/>
            </p:nvSpPr>
            <p:spPr>
              <a:xfrm>
                <a:off x="6752493" y="1717260"/>
                <a:ext cx="175087" cy="191303"/>
              </a:xfrm>
              <a:custGeom>
                <a:avLst/>
                <a:gdLst/>
                <a:ahLst/>
                <a:cxnLst/>
                <a:rect l="l" t="t" r="r" b="b"/>
                <a:pathLst>
                  <a:path w="6338" h="6925" extrusionOk="0">
                    <a:moveTo>
                      <a:pt x="749" y="0"/>
                    </a:moveTo>
                    <a:cubicBezTo>
                      <a:pt x="358" y="0"/>
                      <a:pt x="0" y="307"/>
                      <a:pt x="0" y="708"/>
                    </a:cubicBezTo>
                    <a:lnTo>
                      <a:pt x="0" y="6179"/>
                    </a:lnTo>
                    <a:cubicBezTo>
                      <a:pt x="0" y="6626"/>
                      <a:pt x="351" y="6925"/>
                      <a:pt x="737" y="6925"/>
                    </a:cubicBezTo>
                    <a:cubicBezTo>
                      <a:pt x="870" y="6925"/>
                      <a:pt x="1006" y="6890"/>
                      <a:pt x="1134" y="6813"/>
                    </a:cubicBezTo>
                    <a:lnTo>
                      <a:pt x="5838" y="4111"/>
                    </a:lnTo>
                    <a:cubicBezTo>
                      <a:pt x="6338" y="3811"/>
                      <a:pt x="6338" y="3077"/>
                      <a:pt x="5838" y="2810"/>
                    </a:cubicBezTo>
                    <a:lnTo>
                      <a:pt x="1134" y="108"/>
                    </a:lnTo>
                    <a:cubicBezTo>
                      <a:pt x="1010" y="34"/>
                      <a:pt x="878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2"/>
              <p:cNvSpPr/>
              <p:nvPr/>
            </p:nvSpPr>
            <p:spPr>
              <a:xfrm>
                <a:off x="5705149" y="2938618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2"/>
              <p:cNvSpPr/>
              <p:nvPr/>
            </p:nvSpPr>
            <p:spPr>
              <a:xfrm>
                <a:off x="5848912" y="3073153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2"/>
              <p:cNvSpPr/>
              <p:nvPr/>
            </p:nvSpPr>
            <p:spPr>
              <a:xfrm>
                <a:off x="5823110" y="2758916"/>
                <a:ext cx="200917" cy="171662"/>
              </a:xfrm>
              <a:custGeom>
                <a:avLst/>
                <a:gdLst/>
                <a:ahLst/>
                <a:cxnLst/>
                <a:rect l="l" t="t" r="r" b="b"/>
                <a:pathLst>
                  <a:path w="7273" h="6214" extrusionOk="0">
                    <a:moveTo>
                      <a:pt x="934" y="0"/>
                    </a:moveTo>
                    <a:cubicBezTo>
                      <a:pt x="367" y="0"/>
                      <a:pt x="0" y="634"/>
                      <a:pt x="267" y="1135"/>
                    </a:cubicBezTo>
                    <a:lnTo>
                      <a:pt x="3002" y="5838"/>
                    </a:lnTo>
                    <a:cubicBezTo>
                      <a:pt x="3136" y="6088"/>
                      <a:pt x="3386" y="6213"/>
                      <a:pt x="3636" y="6213"/>
                    </a:cubicBezTo>
                    <a:cubicBezTo>
                      <a:pt x="3886" y="6213"/>
                      <a:pt x="4137" y="6088"/>
                      <a:pt x="4270" y="5838"/>
                    </a:cubicBezTo>
                    <a:lnTo>
                      <a:pt x="7005" y="1135"/>
                    </a:lnTo>
                    <a:cubicBezTo>
                      <a:pt x="7272" y="601"/>
                      <a:pt x="6905" y="0"/>
                      <a:pt x="63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4" name="Google Shape;214;p32"/>
            <p:cNvSpPr/>
            <p:nvPr/>
          </p:nvSpPr>
          <p:spPr>
            <a:xfrm>
              <a:off x="5553256" y="291837"/>
              <a:ext cx="448796" cy="449735"/>
            </a:xfrm>
            <a:custGeom>
              <a:avLst/>
              <a:gdLst/>
              <a:ahLst/>
              <a:cxnLst/>
              <a:rect l="l" t="t" r="r" b="b"/>
              <a:pathLst>
                <a:path w="16246" h="16280" extrusionOk="0">
                  <a:moveTo>
                    <a:pt x="8106" y="1"/>
                  </a:moveTo>
                  <a:cubicBezTo>
                    <a:pt x="3636" y="1"/>
                    <a:pt x="0" y="3637"/>
                    <a:pt x="0" y="8140"/>
                  </a:cubicBezTo>
                  <a:cubicBezTo>
                    <a:pt x="0" y="12643"/>
                    <a:pt x="3636" y="16279"/>
                    <a:pt x="8106" y="16279"/>
                  </a:cubicBezTo>
                  <a:cubicBezTo>
                    <a:pt x="12609" y="16279"/>
                    <a:pt x="16245" y="12643"/>
                    <a:pt x="16245" y="8140"/>
                  </a:cubicBezTo>
                  <a:cubicBezTo>
                    <a:pt x="16245" y="3637"/>
                    <a:pt x="12609" y="1"/>
                    <a:pt x="8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2"/>
            <p:cNvSpPr/>
            <p:nvPr/>
          </p:nvSpPr>
          <p:spPr>
            <a:xfrm>
              <a:off x="5595633" y="334242"/>
              <a:ext cx="364015" cy="364926"/>
            </a:xfrm>
            <a:custGeom>
              <a:avLst/>
              <a:gdLst/>
              <a:ahLst/>
              <a:cxnLst/>
              <a:rect l="l" t="t" r="r" b="b"/>
              <a:pathLst>
                <a:path w="13177" h="13210" extrusionOk="0">
                  <a:moveTo>
                    <a:pt x="6572" y="0"/>
                  </a:moveTo>
                  <a:cubicBezTo>
                    <a:pt x="2936" y="0"/>
                    <a:pt x="1" y="2969"/>
                    <a:pt x="1" y="6605"/>
                  </a:cubicBezTo>
                  <a:cubicBezTo>
                    <a:pt x="1" y="10241"/>
                    <a:pt x="2936" y="13210"/>
                    <a:pt x="6572" y="13210"/>
                  </a:cubicBezTo>
                  <a:cubicBezTo>
                    <a:pt x="10241" y="13210"/>
                    <a:pt x="13177" y="10241"/>
                    <a:pt x="13177" y="6605"/>
                  </a:cubicBezTo>
                  <a:cubicBezTo>
                    <a:pt x="13177" y="2969"/>
                    <a:pt x="10241" y="0"/>
                    <a:pt x="6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2"/>
            <p:cNvSpPr/>
            <p:nvPr/>
          </p:nvSpPr>
          <p:spPr>
            <a:xfrm>
              <a:off x="5668454" y="364657"/>
              <a:ext cx="220254" cy="304096"/>
            </a:xfrm>
            <a:custGeom>
              <a:avLst/>
              <a:gdLst/>
              <a:ahLst/>
              <a:cxnLst/>
              <a:rect l="l" t="t" r="r" b="b"/>
              <a:pathLst>
                <a:path w="7973" h="11008" extrusionOk="0">
                  <a:moveTo>
                    <a:pt x="3069" y="2802"/>
                  </a:moveTo>
                  <a:cubicBezTo>
                    <a:pt x="3536" y="2835"/>
                    <a:pt x="4003" y="2835"/>
                    <a:pt x="4403" y="2835"/>
                  </a:cubicBezTo>
                  <a:cubicBezTo>
                    <a:pt x="4570" y="2869"/>
                    <a:pt x="4737" y="2902"/>
                    <a:pt x="4904" y="3002"/>
                  </a:cubicBezTo>
                  <a:cubicBezTo>
                    <a:pt x="5304" y="3169"/>
                    <a:pt x="5471" y="3469"/>
                    <a:pt x="5471" y="3836"/>
                  </a:cubicBezTo>
                  <a:cubicBezTo>
                    <a:pt x="5404" y="4270"/>
                    <a:pt x="5204" y="4470"/>
                    <a:pt x="4870" y="4637"/>
                  </a:cubicBezTo>
                  <a:cubicBezTo>
                    <a:pt x="4470" y="4837"/>
                    <a:pt x="4003" y="4837"/>
                    <a:pt x="3536" y="4837"/>
                  </a:cubicBezTo>
                  <a:lnTo>
                    <a:pt x="3069" y="4837"/>
                  </a:lnTo>
                  <a:lnTo>
                    <a:pt x="3069" y="2802"/>
                  </a:lnTo>
                  <a:close/>
                  <a:moveTo>
                    <a:pt x="3659" y="5834"/>
                  </a:moveTo>
                  <a:cubicBezTo>
                    <a:pt x="4047" y="5834"/>
                    <a:pt x="4425" y="5849"/>
                    <a:pt x="4803" y="5938"/>
                  </a:cubicBezTo>
                  <a:cubicBezTo>
                    <a:pt x="5004" y="5971"/>
                    <a:pt x="5204" y="6038"/>
                    <a:pt x="5404" y="6138"/>
                  </a:cubicBezTo>
                  <a:cubicBezTo>
                    <a:pt x="5737" y="6305"/>
                    <a:pt x="5904" y="6605"/>
                    <a:pt x="5904" y="7005"/>
                  </a:cubicBezTo>
                  <a:cubicBezTo>
                    <a:pt x="5871" y="7372"/>
                    <a:pt x="5671" y="7639"/>
                    <a:pt x="5337" y="7806"/>
                  </a:cubicBezTo>
                  <a:cubicBezTo>
                    <a:pt x="4870" y="8039"/>
                    <a:pt x="4370" y="8106"/>
                    <a:pt x="3869" y="8106"/>
                  </a:cubicBezTo>
                  <a:lnTo>
                    <a:pt x="3069" y="8106"/>
                  </a:lnTo>
                  <a:lnTo>
                    <a:pt x="3069" y="5838"/>
                  </a:lnTo>
                  <a:cubicBezTo>
                    <a:pt x="3269" y="5838"/>
                    <a:pt x="3465" y="5834"/>
                    <a:pt x="3659" y="5834"/>
                  </a:cubicBezTo>
                  <a:close/>
                  <a:moveTo>
                    <a:pt x="3869" y="0"/>
                  </a:moveTo>
                  <a:lnTo>
                    <a:pt x="3869" y="1635"/>
                  </a:lnTo>
                  <a:cubicBezTo>
                    <a:pt x="3569" y="1635"/>
                    <a:pt x="3336" y="1635"/>
                    <a:pt x="3036" y="1668"/>
                  </a:cubicBezTo>
                  <a:lnTo>
                    <a:pt x="3036" y="33"/>
                  </a:lnTo>
                  <a:lnTo>
                    <a:pt x="2035" y="33"/>
                  </a:lnTo>
                  <a:lnTo>
                    <a:pt x="2035" y="1701"/>
                  </a:lnTo>
                  <a:lnTo>
                    <a:pt x="0" y="1701"/>
                  </a:lnTo>
                  <a:lnTo>
                    <a:pt x="0" y="2802"/>
                  </a:lnTo>
                  <a:lnTo>
                    <a:pt x="834" y="2802"/>
                  </a:lnTo>
                  <a:cubicBezTo>
                    <a:pt x="1168" y="2802"/>
                    <a:pt x="1334" y="3002"/>
                    <a:pt x="1334" y="3336"/>
                  </a:cubicBezTo>
                  <a:lnTo>
                    <a:pt x="1334" y="5371"/>
                  </a:lnTo>
                  <a:lnTo>
                    <a:pt x="1334" y="7706"/>
                  </a:lnTo>
                  <a:cubicBezTo>
                    <a:pt x="1334" y="8006"/>
                    <a:pt x="1201" y="8139"/>
                    <a:pt x="901" y="8139"/>
                  </a:cubicBezTo>
                  <a:lnTo>
                    <a:pt x="200" y="8139"/>
                  </a:lnTo>
                  <a:cubicBezTo>
                    <a:pt x="100" y="8540"/>
                    <a:pt x="67" y="8940"/>
                    <a:pt x="0" y="9340"/>
                  </a:cubicBezTo>
                  <a:lnTo>
                    <a:pt x="2035" y="9340"/>
                  </a:lnTo>
                  <a:lnTo>
                    <a:pt x="2035" y="11008"/>
                  </a:lnTo>
                  <a:lnTo>
                    <a:pt x="3036" y="11008"/>
                  </a:lnTo>
                  <a:lnTo>
                    <a:pt x="3036" y="9340"/>
                  </a:lnTo>
                  <a:lnTo>
                    <a:pt x="3836" y="9340"/>
                  </a:lnTo>
                  <a:lnTo>
                    <a:pt x="3836" y="11008"/>
                  </a:lnTo>
                  <a:lnTo>
                    <a:pt x="4837" y="11008"/>
                  </a:lnTo>
                  <a:lnTo>
                    <a:pt x="4837" y="9373"/>
                  </a:lnTo>
                  <a:cubicBezTo>
                    <a:pt x="5371" y="9307"/>
                    <a:pt x="5871" y="9207"/>
                    <a:pt x="6371" y="9107"/>
                  </a:cubicBezTo>
                  <a:cubicBezTo>
                    <a:pt x="7239" y="8840"/>
                    <a:pt x="7739" y="8306"/>
                    <a:pt x="7872" y="7372"/>
                  </a:cubicBezTo>
                  <a:cubicBezTo>
                    <a:pt x="7906" y="7272"/>
                    <a:pt x="7906" y="7139"/>
                    <a:pt x="7906" y="7005"/>
                  </a:cubicBezTo>
                  <a:cubicBezTo>
                    <a:pt x="7972" y="6038"/>
                    <a:pt x="7539" y="5437"/>
                    <a:pt x="6571" y="5170"/>
                  </a:cubicBezTo>
                  <a:cubicBezTo>
                    <a:pt x="6538" y="5137"/>
                    <a:pt x="6538" y="5137"/>
                    <a:pt x="6505" y="5137"/>
                  </a:cubicBezTo>
                  <a:lnTo>
                    <a:pt x="6538" y="5104"/>
                  </a:lnTo>
                  <a:cubicBezTo>
                    <a:pt x="7339" y="4603"/>
                    <a:pt x="7572" y="3669"/>
                    <a:pt x="7205" y="2835"/>
                  </a:cubicBezTo>
                  <a:cubicBezTo>
                    <a:pt x="7005" y="2335"/>
                    <a:pt x="6605" y="2035"/>
                    <a:pt x="6138" y="1935"/>
                  </a:cubicBezTo>
                  <a:cubicBezTo>
                    <a:pt x="5737" y="1801"/>
                    <a:pt x="5371" y="1768"/>
                    <a:pt x="5004" y="1668"/>
                  </a:cubicBezTo>
                  <a:cubicBezTo>
                    <a:pt x="4904" y="1668"/>
                    <a:pt x="4870" y="1635"/>
                    <a:pt x="4870" y="1535"/>
                  </a:cubicBezTo>
                  <a:lnTo>
                    <a:pt x="4870" y="834"/>
                  </a:lnTo>
                  <a:lnTo>
                    <a:pt x="4870" y="0"/>
                  </a:ln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8084064" y="4689299"/>
              <a:ext cx="380590" cy="108787"/>
            </a:xfrm>
            <a:custGeom>
              <a:avLst/>
              <a:gdLst/>
              <a:ahLst/>
              <a:cxnLst/>
              <a:rect l="l" t="t" r="r" b="b"/>
              <a:pathLst>
                <a:path w="13777" h="3938" extrusionOk="0">
                  <a:moveTo>
                    <a:pt x="6872" y="1"/>
                  </a:moveTo>
                  <a:cubicBezTo>
                    <a:pt x="3069" y="1"/>
                    <a:pt x="0" y="868"/>
                    <a:pt x="0" y="1969"/>
                  </a:cubicBezTo>
                  <a:cubicBezTo>
                    <a:pt x="0" y="3036"/>
                    <a:pt x="3069" y="3937"/>
                    <a:pt x="6872" y="3937"/>
                  </a:cubicBezTo>
                  <a:cubicBezTo>
                    <a:pt x="10674" y="3937"/>
                    <a:pt x="13777" y="3036"/>
                    <a:pt x="13777" y="1969"/>
                  </a:cubicBezTo>
                  <a:cubicBezTo>
                    <a:pt x="13777" y="868"/>
                    <a:pt x="10674" y="1"/>
                    <a:pt x="6872" y="1"/>
                  </a:cubicBezTo>
                  <a:close/>
                </a:path>
              </a:pathLst>
            </a:custGeom>
            <a:solidFill>
              <a:srgbClr val="373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8098789" y="4413792"/>
              <a:ext cx="350202" cy="122572"/>
            </a:xfrm>
            <a:custGeom>
              <a:avLst/>
              <a:gdLst/>
              <a:ahLst/>
              <a:cxnLst/>
              <a:rect l="l" t="t" r="r" b="b"/>
              <a:pathLst>
                <a:path w="12677" h="4437" extrusionOk="0">
                  <a:moveTo>
                    <a:pt x="6339" y="0"/>
                  </a:moveTo>
                  <a:cubicBezTo>
                    <a:pt x="2836" y="0"/>
                    <a:pt x="1" y="1001"/>
                    <a:pt x="1" y="2202"/>
                  </a:cubicBezTo>
                  <a:cubicBezTo>
                    <a:pt x="1" y="3436"/>
                    <a:pt x="2836" y="4437"/>
                    <a:pt x="6339" y="4437"/>
                  </a:cubicBezTo>
                  <a:cubicBezTo>
                    <a:pt x="9841" y="4437"/>
                    <a:pt x="12677" y="3436"/>
                    <a:pt x="12677" y="2202"/>
                  </a:cubicBezTo>
                  <a:cubicBezTo>
                    <a:pt x="12677" y="1001"/>
                    <a:pt x="9841" y="0"/>
                    <a:pt x="6339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2"/>
            <p:cNvSpPr/>
            <p:nvPr/>
          </p:nvSpPr>
          <p:spPr>
            <a:xfrm>
              <a:off x="8102490" y="4486585"/>
              <a:ext cx="340975" cy="262658"/>
            </a:xfrm>
            <a:custGeom>
              <a:avLst/>
              <a:gdLst/>
              <a:ahLst/>
              <a:cxnLst/>
              <a:rect l="l" t="t" r="r" b="b"/>
              <a:pathLst>
                <a:path w="12343" h="9508" extrusionOk="0">
                  <a:moveTo>
                    <a:pt x="0" y="0"/>
                  </a:moveTo>
                  <a:lnTo>
                    <a:pt x="1968" y="7205"/>
                  </a:lnTo>
                  <a:cubicBezTo>
                    <a:pt x="2335" y="8606"/>
                    <a:pt x="3603" y="9507"/>
                    <a:pt x="5004" y="9507"/>
                  </a:cubicBezTo>
                  <a:lnTo>
                    <a:pt x="7339" y="9507"/>
                  </a:lnTo>
                  <a:cubicBezTo>
                    <a:pt x="8773" y="9507"/>
                    <a:pt x="10007" y="8540"/>
                    <a:pt x="10374" y="7205"/>
                  </a:cubicBezTo>
                  <a:lnTo>
                    <a:pt x="12342" y="0"/>
                  </a:lnTo>
                  <a:lnTo>
                    <a:pt x="12342" y="0"/>
                  </a:lnTo>
                  <a:cubicBezTo>
                    <a:pt x="11842" y="1034"/>
                    <a:pt x="9307" y="1802"/>
                    <a:pt x="6205" y="1802"/>
                  </a:cubicBezTo>
                  <a:cubicBezTo>
                    <a:pt x="3136" y="1802"/>
                    <a:pt x="534" y="103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2"/>
            <p:cNvSpPr/>
            <p:nvPr/>
          </p:nvSpPr>
          <p:spPr>
            <a:xfrm>
              <a:off x="8140254" y="4444014"/>
              <a:ext cx="265421" cy="92350"/>
            </a:xfrm>
            <a:custGeom>
              <a:avLst/>
              <a:gdLst/>
              <a:ahLst/>
              <a:cxnLst/>
              <a:rect l="l" t="t" r="r" b="b"/>
              <a:pathLst>
                <a:path w="9608" h="3343" extrusionOk="0">
                  <a:moveTo>
                    <a:pt x="4881" y="1"/>
                  </a:moveTo>
                  <a:cubicBezTo>
                    <a:pt x="2965" y="1"/>
                    <a:pt x="989" y="747"/>
                    <a:pt x="1" y="2542"/>
                  </a:cubicBezTo>
                  <a:cubicBezTo>
                    <a:pt x="1168" y="3042"/>
                    <a:pt x="2903" y="3343"/>
                    <a:pt x="4838" y="3343"/>
                  </a:cubicBezTo>
                  <a:cubicBezTo>
                    <a:pt x="6772" y="3343"/>
                    <a:pt x="8440" y="3042"/>
                    <a:pt x="9608" y="2575"/>
                  </a:cubicBezTo>
                  <a:cubicBezTo>
                    <a:pt x="9474" y="1875"/>
                    <a:pt x="8907" y="1241"/>
                    <a:pt x="8274" y="874"/>
                  </a:cubicBezTo>
                  <a:cubicBezTo>
                    <a:pt x="7363" y="320"/>
                    <a:pt x="6135" y="1"/>
                    <a:pt x="4881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2"/>
            <p:cNvSpPr/>
            <p:nvPr/>
          </p:nvSpPr>
          <p:spPr>
            <a:xfrm>
              <a:off x="8082213" y="4208287"/>
              <a:ext cx="338213" cy="302273"/>
            </a:xfrm>
            <a:custGeom>
              <a:avLst/>
              <a:gdLst/>
              <a:ahLst/>
              <a:cxnLst/>
              <a:rect l="l" t="t" r="r" b="b"/>
              <a:pathLst>
                <a:path w="12243" h="10942" extrusionOk="0">
                  <a:moveTo>
                    <a:pt x="5905" y="0"/>
                  </a:moveTo>
                  <a:cubicBezTo>
                    <a:pt x="5171" y="0"/>
                    <a:pt x="4737" y="834"/>
                    <a:pt x="4570" y="1602"/>
                  </a:cubicBezTo>
                  <a:cubicBezTo>
                    <a:pt x="4103" y="4237"/>
                    <a:pt x="4937" y="6505"/>
                    <a:pt x="5905" y="8773"/>
                  </a:cubicBezTo>
                  <a:cubicBezTo>
                    <a:pt x="5771" y="8573"/>
                    <a:pt x="5671" y="8406"/>
                    <a:pt x="5538" y="8206"/>
                  </a:cubicBezTo>
                  <a:cubicBezTo>
                    <a:pt x="5071" y="7506"/>
                    <a:pt x="4570" y="6772"/>
                    <a:pt x="4103" y="5905"/>
                  </a:cubicBezTo>
                  <a:cubicBezTo>
                    <a:pt x="3837" y="5371"/>
                    <a:pt x="3536" y="4737"/>
                    <a:pt x="3036" y="4270"/>
                  </a:cubicBezTo>
                  <a:cubicBezTo>
                    <a:pt x="2640" y="3899"/>
                    <a:pt x="2116" y="3693"/>
                    <a:pt x="1640" y="3693"/>
                  </a:cubicBezTo>
                  <a:cubicBezTo>
                    <a:pt x="1474" y="3693"/>
                    <a:pt x="1314" y="3718"/>
                    <a:pt x="1168" y="3770"/>
                  </a:cubicBezTo>
                  <a:cubicBezTo>
                    <a:pt x="334" y="4070"/>
                    <a:pt x="0" y="5104"/>
                    <a:pt x="167" y="5905"/>
                  </a:cubicBezTo>
                  <a:cubicBezTo>
                    <a:pt x="334" y="6772"/>
                    <a:pt x="934" y="7439"/>
                    <a:pt x="1435" y="7939"/>
                  </a:cubicBezTo>
                  <a:cubicBezTo>
                    <a:pt x="2903" y="9374"/>
                    <a:pt x="4737" y="10408"/>
                    <a:pt x="6739" y="10908"/>
                  </a:cubicBezTo>
                  <a:cubicBezTo>
                    <a:pt x="6772" y="10908"/>
                    <a:pt x="6872" y="10942"/>
                    <a:pt x="6939" y="10942"/>
                  </a:cubicBezTo>
                  <a:cubicBezTo>
                    <a:pt x="8106" y="10942"/>
                    <a:pt x="10875" y="9107"/>
                    <a:pt x="11776" y="7506"/>
                  </a:cubicBezTo>
                  <a:cubicBezTo>
                    <a:pt x="12009" y="6939"/>
                    <a:pt x="12243" y="6105"/>
                    <a:pt x="12042" y="5438"/>
                  </a:cubicBezTo>
                  <a:cubicBezTo>
                    <a:pt x="11942" y="5104"/>
                    <a:pt x="11742" y="4871"/>
                    <a:pt x="11442" y="4704"/>
                  </a:cubicBezTo>
                  <a:cubicBezTo>
                    <a:pt x="11270" y="4607"/>
                    <a:pt x="11071" y="4559"/>
                    <a:pt x="10858" y="4559"/>
                  </a:cubicBezTo>
                  <a:cubicBezTo>
                    <a:pt x="10407" y="4559"/>
                    <a:pt x="9893" y="4774"/>
                    <a:pt x="9441" y="5204"/>
                  </a:cubicBezTo>
                  <a:cubicBezTo>
                    <a:pt x="8406" y="6105"/>
                    <a:pt x="7739" y="7372"/>
                    <a:pt x="7272" y="8607"/>
                  </a:cubicBezTo>
                  <a:cubicBezTo>
                    <a:pt x="7573" y="6372"/>
                    <a:pt x="7573" y="4070"/>
                    <a:pt x="7239" y="1768"/>
                  </a:cubicBezTo>
                  <a:cubicBezTo>
                    <a:pt x="7206" y="1368"/>
                    <a:pt x="6905" y="0"/>
                    <a:pt x="5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2"/>
            <p:cNvSpPr/>
            <p:nvPr/>
          </p:nvSpPr>
          <p:spPr>
            <a:xfrm>
              <a:off x="8101551" y="4486585"/>
              <a:ext cx="207381" cy="262658"/>
            </a:xfrm>
            <a:custGeom>
              <a:avLst/>
              <a:gdLst/>
              <a:ahLst/>
              <a:cxnLst/>
              <a:rect l="l" t="t" r="r" b="b"/>
              <a:pathLst>
                <a:path w="7507" h="9508" extrusionOk="0">
                  <a:moveTo>
                    <a:pt x="1" y="0"/>
                  </a:moveTo>
                  <a:lnTo>
                    <a:pt x="1969" y="7205"/>
                  </a:lnTo>
                  <a:cubicBezTo>
                    <a:pt x="2336" y="8606"/>
                    <a:pt x="3570" y="9507"/>
                    <a:pt x="5005" y="9507"/>
                  </a:cubicBezTo>
                  <a:lnTo>
                    <a:pt x="7506" y="9507"/>
                  </a:lnTo>
                  <a:cubicBezTo>
                    <a:pt x="4304" y="7539"/>
                    <a:pt x="3904" y="4037"/>
                    <a:pt x="4071" y="1668"/>
                  </a:cubicBezTo>
                  <a:cubicBezTo>
                    <a:pt x="2002" y="1435"/>
                    <a:pt x="468" y="801"/>
                    <a:pt x="1" y="0"/>
                  </a:cubicBezTo>
                  <a:close/>
                </a:path>
              </a:pathLst>
            </a:custGeom>
            <a:solidFill>
              <a:srgbClr val="9E9E9E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2"/>
            <p:cNvSpPr/>
            <p:nvPr/>
          </p:nvSpPr>
          <p:spPr>
            <a:xfrm>
              <a:off x="8462781" y="4195386"/>
              <a:ext cx="511477" cy="176966"/>
            </a:xfrm>
            <a:custGeom>
              <a:avLst/>
              <a:gdLst/>
              <a:ahLst/>
              <a:cxnLst/>
              <a:rect l="l" t="t" r="r" b="b"/>
              <a:pathLst>
                <a:path w="18515" h="6406" extrusionOk="0">
                  <a:moveTo>
                    <a:pt x="9274" y="0"/>
                  </a:moveTo>
                  <a:cubicBezTo>
                    <a:pt x="4137" y="0"/>
                    <a:pt x="1" y="1401"/>
                    <a:pt x="1" y="3203"/>
                  </a:cubicBezTo>
                  <a:cubicBezTo>
                    <a:pt x="1" y="4971"/>
                    <a:pt x="4171" y="6405"/>
                    <a:pt x="9274" y="6405"/>
                  </a:cubicBezTo>
                  <a:cubicBezTo>
                    <a:pt x="14411" y="6405"/>
                    <a:pt x="18514" y="5004"/>
                    <a:pt x="18514" y="3203"/>
                  </a:cubicBezTo>
                  <a:cubicBezTo>
                    <a:pt x="18514" y="1401"/>
                    <a:pt x="14411" y="0"/>
                    <a:pt x="9274" y="0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2"/>
            <p:cNvSpPr/>
            <p:nvPr/>
          </p:nvSpPr>
          <p:spPr>
            <a:xfrm>
              <a:off x="8166996" y="3638019"/>
              <a:ext cx="600844" cy="686398"/>
            </a:xfrm>
            <a:custGeom>
              <a:avLst/>
              <a:gdLst/>
              <a:ahLst/>
              <a:cxnLst/>
              <a:rect l="l" t="t" r="r" b="b"/>
              <a:pathLst>
                <a:path w="21750" h="24847" extrusionOk="0">
                  <a:moveTo>
                    <a:pt x="2257" y="0"/>
                  </a:moveTo>
                  <a:cubicBezTo>
                    <a:pt x="1570" y="0"/>
                    <a:pt x="838" y="433"/>
                    <a:pt x="501" y="1063"/>
                  </a:cubicBezTo>
                  <a:cubicBezTo>
                    <a:pt x="0" y="2030"/>
                    <a:pt x="167" y="3164"/>
                    <a:pt x="467" y="4198"/>
                  </a:cubicBezTo>
                  <a:cubicBezTo>
                    <a:pt x="1168" y="6733"/>
                    <a:pt x="2636" y="9102"/>
                    <a:pt x="4604" y="10870"/>
                  </a:cubicBezTo>
                  <a:cubicBezTo>
                    <a:pt x="3036" y="11037"/>
                    <a:pt x="1935" y="12704"/>
                    <a:pt x="2169" y="14239"/>
                  </a:cubicBezTo>
                  <a:cubicBezTo>
                    <a:pt x="2369" y="15807"/>
                    <a:pt x="3703" y="17041"/>
                    <a:pt x="5171" y="17508"/>
                  </a:cubicBezTo>
                  <a:cubicBezTo>
                    <a:pt x="5716" y="17677"/>
                    <a:pt x="6278" y="17750"/>
                    <a:pt x="6843" y="17750"/>
                  </a:cubicBezTo>
                  <a:cubicBezTo>
                    <a:pt x="7832" y="17750"/>
                    <a:pt x="8827" y="17526"/>
                    <a:pt x="9741" y="17208"/>
                  </a:cubicBezTo>
                  <a:lnTo>
                    <a:pt x="9741" y="17208"/>
                  </a:lnTo>
                  <a:cubicBezTo>
                    <a:pt x="8473" y="18509"/>
                    <a:pt x="9340" y="20877"/>
                    <a:pt x="10875" y="21844"/>
                  </a:cubicBezTo>
                  <a:cubicBezTo>
                    <a:pt x="12476" y="22778"/>
                    <a:pt x="14377" y="22745"/>
                    <a:pt x="16212" y="22845"/>
                  </a:cubicBezTo>
                  <a:cubicBezTo>
                    <a:pt x="18047" y="22945"/>
                    <a:pt x="20048" y="23345"/>
                    <a:pt x="21149" y="24846"/>
                  </a:cubicBezTo>
                  <a:cubicBezTo>
                    <a:pt x="21682" y="21844"/>
                    <a:pt x="21749" y="18775"/>
                    <a:pt x="21382" y="15740"/>
                  </a:cubicBezTo>
                  <a:cubicBezTo>
                    <a:pt x="21282" y="14572"/>
                    <a:pt x="21015" y="13272"/>
                    <a:pt x="20148" y="12438"/>
                  </a:cubicBezTo>
                  <a:cubicBezTo>
                    <a:pt x="19735" y="12024"/>
                    <a:pt x="19117" y="11800"/>
                    <a:pt x="18526" y="11800"/>
                  </a:cubicBezTo>
                  <a:cubicBezTo>
                    <a:pt x="17923" y="11800"/>
                    <a:pt x="17349" y="12033"/>
                    <a:pt x="17046" y="12538"/>
                  </a:cubicBezTo>
                  <a:cubicBezTo>
                    <a:pt x="17113" y="10470"/>
                    <a:pt x="17113" y="8201"/>
                    <a:pt x="15878" y="6533"/>
                  </a:cubicBezTo>
                  <a:cubicBezTo>
                    <a:pt x="15192" y="5580"/>
                    <a:pt x="13949" y="4997"/>
                    <a:pt x="12798" y="4997"/>
                  </a:cubicBezTo>
                  <a:cubicBezTo>
                    <a:pt x="11937" y="4997"/>
                    <a:pt x="11127" y="5324"/>
                    <a:pt x="10641" y="6066"/>
                  </a:cubicBezTo>
                  <a:cubicBezTo>
                    <a:pt x="10075" y="2828"/>
                    <a:pt x="6842" y="300"/>
                    <a:pt x="3735" y="300"/>
                  </a:cubicBezTo>
                  <a:cubicBezTo>
                    <a:pt x="3546" y="300"/>
                    <a:pt x="3357" y="310"/>
                    <a:pt x="3169" y="329"/>
                  </a:cubicBezTo>
                  <a:cubicBezTo>
                    <a:pt x="2909" y="101"/>
                    <a:pt x="2588" y="0"/>
                    <a:pt x="2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2"/>
            <p:cNvSpPr/>
            <p:nvPr/>
          </p:nvSpPr>
          <p:spPr>
            <a:xfrm>
              <a:off x="8178958" y="3658157"/>
              <a:ext cx="576893" cy="662558"/>
            </a:xfrm>
            <a:custGeom>
              <a:avLst/>
              <a:gdLst/>
              <a:ahLst/>
              <a:cxnLst/>
              <a:rect l="l" t="t" r="r" b="b"/>
              <a:pathLst>
                <a:path w="20883" h="23984" extrusionOk="0">
                  <a:moveTo>
                    <a:pt x="268" y="0"/>
                  </a:moveTo>
                  <a:cubicBezTo>
                    <a:pt x="201" y="100"/>
                    <a:pt x="101" y="234"/>
                    <a:pt x="68" y="300"/>
                  </a:cubicBezTo>
                  <a:cubicBezTo>
                    <a:pt x="34" y="334"/>
                    <a:pt x="34" y="434"/>
                    <a:pt x="1" y="467"/>
                  </a:cubicBezTo>
                  <a:cubicBezTo>
                    <a:pt x="8774" y="6338"/>
                    <a:pt x="16012" y="14511"/>
                    <a:pt x="20716" y="23984"/>
                  </a:cubicBezTo>
                  <a:cubicBezTo>
                    <a:pt x="20782" y="23684"/>
                    <a:pt x="20849" y="23417"/>
                    <a:pt x="20883" y="23083"/>
                  </a:cubicBezTo>
                  <a:cubicBezTo>
                    <a:pt x="16112" y="13810"/>
                    <a:pt x="8941" y="5804"/>
                    <a:pt x="26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2"/>
            <p:cNvSpPr/>
            <p:nvPr/>
          </p:nvSpPr>
          <p:spPr>
            <a:xfrm>
              <a:off x="8207550" y="3688545"/>
              <a:ext cx="231304" cy="187850"/>
            </a:xfrm>
            <a:custGeom>
              <a:avLst/>
              <a:gdLst/>
              <a:ahLst/>
              <a:cxnLst/>
              <a:rect l="l" t="t" r="r" b="b"/>
              <a:pathLst>
                <a:path w="8373" h="6800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471" y="2002"/>
                    <a:pt x="6838" y="4004"/>
                    <a:pt x="7505" y="5872"/>
                  </a:cubicBezTo>
                  <a:cubicBezTo>
                    <a:pt x="5998" y="5096"/>
                    <a:pt x="4299" y="4703"/>
                    <a:pt x="2585" y="4703"/>
                  </a:cubicBezTo>
                  <a:cubicBezTo>
                    <a:pt x="1719" y="4703"/>
                    <a:pt x="850" y="4803"/>
                    <a:pt x="0" y="5005"/>
                  </a:cubicBezTo>
                  <a:cubicBezTo>
                    <a:pt x="67" y="5171"/>
                    <a:pt x="167" y="5338"/>
                    <a:pt x="267" y="5505"/>
                  </a:cubicBezTo>
                  <a:cubicBezTo>
                    <a:pt x="1007" y="5353"/>
                    <a:pt x="1765" y="5277"/>
                    <a:pt x="2522" y="5277"/>
                  </a:cubicBezTo>
                  <a:cubicBezTo>
                    <a:pt x="4430" y="5277"/>
                    <a:pt x="6330" y="5760"/>
                    <a:pt x="7906" y="6739"/>
                  </a:cubicBezTo>
                  <a:cubicBezTo>
                    <a:pt x="7962" y="6781"/>
                    <a:pt x="8017" y="6800"/>
                    <a:pt x="8068" y="6800"/>
                  </a:cubicBezTo>
                  <a:cubicBezTo>
                    <a:pt x="8139" y="6800"/>
                    <a:pt x="8201" y="6764"/>
                    <a:pt x="8239" y="6706"/>
                  </a:cubicBezTo>
                  <a:cubicBezTo>
                    <a:pt x="8339" y="6639"/>
                    <a:pt x="8373" y="6506"/>
                    <a:pt x="8339" y="6372"/>
                  </a:cubicBezTo>
                  <a:cubicBezTo>
                    <a:pt x="7505" y="4538"/>
                    <a:pt x="7072" y="2503"/>
                    <a:pt x="7038" y="468"/>
                  </a:cubicBezTo>
                  <a:cubicBezTo>
                    <a:pt x="6872" y="301"/>
                    <a:pt x="6671" y="134"/>
                    <a:pt x="6505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8225976" y="3785317"/>
              <a:ext cx="407331" cy="317936"/>
            </a:xfrm>
            <a:custGeom>
              <a:avLst/>
              <a:gdLst/>
              <a:ahLst/>
              <a:cxnLst/>
              <a:rect l="l" t="t" r="r" b="b"/>
              <a:pathLst>
                <a:path w="14745" h="11509" extrusionOk="0">
                  <a:moveTo>
                    <a:pt x="12209" y="0"/>
                  </a:moveTo>
                  <a:cubicBezTo>
                    <a:pt x="11809" y="3570"/>
                    <a:pt x="12342" y="7339"/>
                    <a:pt x="13743" y="10541"/>
                  </a:cubicBezTo>
                  <a:cubicBezTo>
                    <a:pt x="10968" y="9033"/>
                    <a:pt x="7820" y="8270"/>
                    <a:pt x="4740" y="8270"/>
                  </a:cubicBezTo>
                  <a:cubicBezTo>
                    <a:pt x="3120" y="8270"/>
                    <a:pt x="1518" y="8481"/>
                    <a:pt x="0" y="8907"/>
                  </a:cubicBezTo>
                  <a:cubicBezTo>
                    <a:pt x="34" y="9074"/>
                    <a:pt x="67" y="9240"/>
                    <a:pt x="134" y="9441"/>
                  </a:cubicBezTo>
                  <a:cubicBezTo>
                    <a:pt x="1607" y="9029"/>
                    <a:pt x="3161" y="8825"/>
                    <a:pt x="4734" y="8825"/>
                  </a:cubicBezTo>
                  <a:cubicBezTo>
                    <a:pt x="8006" y="8825"/>
                    <a:pt x="11360" y="9708"/>
                    <a:pt x="14244" y="11442"/>
                  </a:cubicBezTo>
                  <a:cubicBezTo>
                    <a:pt x="14344" y="11509"/>
                    <a:pt x="14377" y="11509"/>
                    <a:pt x="14410" y="11509"/>
                  </a:cubicBezTo>
                  <a:cubicBezTo>
                    <a:pt x="14511" y="11509"/>
                    <a:pt x="14544" y="11475"/>
                    <a:pt x="14644" y="11409"/>
                  </a:cubicBezTo>
                  <a:cubicBezTo>
                    <a:pt x="14711" y="11342"/>
                    <a:pt x="14744" y="11209"/>
                    <a:pt x="14677" y="11075"/>
                  </a:cubicBezTo>
                  <a:cubicBezTo>
                    <a:pt x="13009" y="7873"/>
                    <a:pt x="12376" y="4003"/>
                    <a:pt x="12743" y="301"/>
                  </a:cubicBezTo>
                  <a:cubicBezTo>
                    <a:pt x="12576" y="167"/>
                    <a:pt x="12409" y="67"/>
                    <a:pt x="12209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8422254" y="3976069"/>
              <a:ext cx="307798" cy="246056"/>
            </a:xfrm>
            <a:custGeom>
              <a:avLst/>
              <a:gdLst/>
              <a:ahLst/>
              <a:cxnLst/>
              <a:rect l="l" t="t" r="r" b="b"/>
              <a:pathLst>
                <a:path w="11142" h="8907" extrusionOk="0">
                  <a:moveTo>
                    <a:pt x="10641" y="0"/>
                  </a:moveTo>
                  <a:cubicBezTo>
                    <a:pt x="9640" y="2602"/>
                    <a:pt x="9307" y="5438"/>
                    <a:pt x="9674" y="8140"/>
                  </a:cubicBezTo>
                  <a:cubicBezTo>
                    <a:pt x="7806" y="7339"/>
                    <a:pt x="5774" y="6943"/>
                    <a:pt x="3749" y="6943"/>
                  </a:cubicBezTo>
                  <a:cubicBezTo>
                    <a:pt x="2483" y="6943"/>
                    <a:pt x="1219" y="7098"/>
                    <a:pt x="0" y="7406"/>
                  </a:cubicBezTo>
                  <a:cubicBezTo>
                    <a:pt x="67" y="7573"/>
                    <a:pt x="134" y="7773"/>
                    <a:pt x="234" y="7939"/>
                  </a:cubicBezTo>
                  <a:cubicBezTo>
                    <a:pt x="1396" y="7637"/>
                    <a:pt x="2597" y="7488"/>
                    <a:pt x="3799" y="7488"/>
                  </a:cubicBezTo>
                  <a:cubicBezTo>
                    <a:pt x="5912" y="7488"/>
                    <a:pt x="8028" y="7947"/>
                    <a:pt x="9941" y="8840"/>
                  </a:cubicBezTo>
                  <a:cubicBezTo>
                    <a:pt x="9974" y="8840"/>
                    <a:pt x="10007" y="8907"/>
                    <a:pt x="10074" y="8907"/>
                  </a:cubicBezTo>
                  <a:cubicBezTo>
                    <a:pt x="10107" y="8907"/>
                    <a:pt x="10208" y="8907"/>
                    <a:pt x="10241" y="8840"/>
                  </a:cubicBezTo>
                  <a:cubicBezTo>
                    <a:pt x="10308" y="8773"/>
                    <a:pt x="10374" y="8673"/>
                    <a:pt x="10374" y="8573"/>
                  </a:cubicBezTo>
                  <a:cubicBezTo>
                    <a:pt x="9907" y="5838"/>
                    <a:pt x="10208" y="3003"/>
                    <a:pt x="11142" y="401"/>
                  </a:cubicBezTo>
                  <a:cubicBezTo>
                    <a:pt x="11041" y="334"/>
                    <a:pt x="10975" y="267"/>
                    <a:pt x="10908" y="234"/>
                  </a:cubicBezTo>
                  <a:cubicBezTo>
                    <a:pt x="10808" y="134"/>
                    <a:pt x="10741" y="67"/>
                    <a:pt x="10641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8582592" y="3372595"/>
              <a:ext cx="489349" cy="897453"/>
            </a:xfrm>
            <a:custGeom>
              <a:avLst/>
              <a:gdLst/>
              <a:ahLst/>
              <a:cxnLst/>
              <a:rect l="l" t="t" r="r" b="b"/>
              <a:pathLst>
                <a:path w="17714" h="32487" extrusionOk="0">
                  <a:moveTo>
                    <a:pt x="10199" y="1"/>
                  </a:moveTo>
                  <a:cubicBezTo>
                    <a:pt x="8068" y="1"/>
                    <a:pt x="5934" y="1595"/>
                    <a:pt x="5037" y="3632"/>
                  </a:cubicBezTo>
                  <a:cubicBezTo>
                    <a:pt x="3937" y="6101"/>
                    <a:pt x="4270" y="8970"/>
                    <a:pt x="4904" y="11638"/>
                  </a:cubicBezTo>
                  <a:cubicBezTo>
                    <a:pt x="5004" y="12172"/>
                    <a:pt x="5137" y="12772"/>
                    <a:pt x="4837" y="13239"/>
                  </a:cubicBezTo>
                  <a:cubicBezTo>
                    <a:pt x="4470" y="13806"/>
                    <a:pt x="3636" y="13806"/>
                    <a:pt x="2969" y="14006"/>
                  </a:cubicBezTo>
                  <a:cubicBezTo>
                    <a:pt x="734" y="14674"/>
                    <a:pt x="0" y="17742"/>
                    <a:pt x="801" y="19944"/>
                  </a:cubicBezTo>
                  <a:cubicBezTo>
                    <a:pt x="1602" y="22146"/>
                    <a:pt x="3336" y="23847"/>
                    <a:pt x="4604" y="25848"/>
                  </a:cubicBezTo>
                  <a:cubicBezTo>
                    <a:pt x="5838" y="27850"/>
                    <a:pt x="6605" y="30585"/>
                    <a:pt x="5237" y="32486"/>
                  </a:cubicBezTo>
                  <a:cubicBezTo>
                    <a:pt x="9007" y="29151"/>
                    <a:pt x="12609" y="25448"/>
                    <a:pt x="15712" y="21312"/>
                  </a:cubicBezTo>
                  <a:cubicBezTo>
                    <a:pt x="16445" y="20411"/>
                    <a:pt x="17146" y="19410"/>
                    <a:pt x="17446" y="18276"/>
                  </a:cubicBezTo>
                  <a:cubicBezTo>
                    <a:pt x="17713" y="17142"/>
                    <a:pt x="17546" y="15808"/>
                    <a:pt x="16779" y="14974"/>
                  </a:cubicBezTo>
                  <a:cubicBezTo>
                    <a:pt x="15978" y="14173"/>
                    <a:pt x="14778" y="13906"/>
                    <a:pt x="14110" y="13006"/>
                  </a:cubicBezTo>
                  <a:cubicBezTo>
                    <a:pt x="12976" y="11605"/>
                    <a:pt x="13944" y="9603"/>
                    <a:pt x="14444" y="7835"/>
                  </a:cubicBezTo>
                  <a:cubicBezTo>
                    <a:pt x="15278" y="5000"/>
                    <a:pt x="14444" y="1297"/>
                    <a:pt x="11642" y="263"/>
                  </a:cubicBezTo>
                  <a:cubicBezTo>
                    <a:pt x="11171" y="84"/>
                    <a:pt x="10685" y="1"/>
                    <a:pt x="10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>
              <a:off x="8726355" y="3371573"/>
              <a:ext cx="176938" cy="896625"/>
            </a:xfrm>
            <a:custGeom>
              <a:avLst/>
              <a:gdLst/>
              <a:ahLst/>
              <a:cxnLst/>
              <a:rect l="l" t="t" r="r" b="b"/>
              <a:pathLst>
                <a:path w="6405" h="32457" extrusionOk="0">
                  <a:moveTo>
                    <a:pt x="5404" y="0"/>
                  </a:moveTo>
                  <a:cubicBezTo>
                    <a:pt x="5404" y="33"/>
                    <a:pt x="5337" y="100"/>
                    <a:pt x="5337" y="134"/>
                  </a:cubicBezTo>
                  <a:cubicBezTo>
                    <a:pt x="5804" y="10441"/>
                    <a:pt x="4236" y="20882"/>
                    <a:pt x="734" y="30555"/>
                  </a:cubicBezTo>
                  <a:cubicBezTo>
                    <a:pt x="634" y="31222"/>
                    <a:pt x="434" y="31890"/>
                    <a:pt x="0" y="32457"/>
                  </a:cubicBezTo>
                  <a:cubicBezTo>
                    <a:pt x="300" y="32190"/>
                    <a:pt x="601" y="31890"/>
                    <a:pt x="901" y="31656"/>
                  </a:cubicBezTo>
                  <a:cubicBezTo>
                    <a:pt x="4703" y="21682"/>
                    <a:pt x="6405" y="10808"/>
                    <a:pt x="5938" y="134"/>
                  </a:cubicBezTo>
                  <a:cubicBezTo>
                    <a:pt x="5771" y="33"/>
                    <a:pt x="5571" y="33"/>
                    <a:pt x="5404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8728178" y="3446216"/>
              <a:ext cx="261747" cy="282908"/>
            </a:xfrm>
            <a:custGeom>
              <a:avLst/>
              <a:gdLst/>
              <a:ahLst/>
              <a:cxnLst/>
              <a:rect l="l" t="t" r="r" b="b"/>
              <a:pathLst>
                <a:path w="9475" h="10241" extrusionOk="0">
                  <a:moveTo>
                    <a:pt x="301" y="0"/>
                  </a:moveTo>
                  <a:cubicBezTo>
                    <a:pt x="168" y="167"/>
                    <a:pt x="68" y="334"/>
                    <a:pt x="1" y="500"/>
                  </a:cubicBezTo>
                  <a:cubicBezTo>
                    <a:pt x="2169" y="2902"/>
                    <a:pt x="3870" y="6171"/>
                    <a:pt x="4904" y="10007"/>
                  </a:cubicBezTo>
                  <a:cubicBezTo>
                    <a:pt x="4904" y="10141"/>
                    <a:pt x="5004" y="10241"/>
                    <a:pt x="5138" y="10241"/>
                  </a:cubicBezTo>
                  <a:cubicBezTo>
                    <a:pt x="5238" y="10241"/>
                    <a:pt x="5371" y="10174"/>
                    <a:pt x="5405" y="10107"/>
                  </a:cubicBezTo>
                  <a:cubicBezTo>
                    <a:pt x="6505" y="8139"/>
                    <a:pt x="7840" y="6171"/>
                    <a:pt x="9341" y="4336"/>
                  </a:cubicBezTo>
                  <a:lnTo>
                    <a:pt x="9474" y="3336"/>
                  </a:lnTo>
                  <a:lnTo>
                    <a:pt x="9474" y="3336"/>
                  </a:lnTo>
                  <a:cubicBezTo>
                    <a:pt x="7873" y="5170"/>
                    <a:pt x="6405" y="7239"/>
                    <a:pt x="5238" y="9240"/>
                  </a:cubicBezTo>
                  <a:cubicBezTo>
                    <a:pt x="4404" y="6405"/>
                    <a:pt x="2903" y="2802"/>
                    <a:pt x="301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8704227" y="3616692"/>
              <a:ext cx="269095" cy="319787"/>
            </a:xfrm>
            <a:custGeom>
              <a:avLst/>
              <a:gdLst/>
              <a:ahLst/>
              <a:cxnLst/>
              <a:rect l="l" t="t" r="r" b="b"/>
              <a:pathLst>
                <a:path w="9741" h="11576" extrusionOk="0">
                  <a:moveTo>
                    <a:pt x="1" y="0"/>
                  </a:moveTo>
                  <a:cubicBezTo>
                    <a:pt x="34" y="300"/>
                    <a:pt x="67" y="601"/>
                    <a:pt x="101" y="934"/>
                  </a:cubicBezTo>
                  <a:cubicBezTo>
                    <a:pt x="2769" y="3669"/>
                    <a:pt x="4404" y="7439"/>
                    <a:pt x="4504" y="11308"/>
                  </a:cubicBezTo>
                  <a:cubicBezTo>
                    <a:pt x="4504" y="11442"/>
                    <a:pt x="4570" y="11575"/>
                    <a:pt x="4704" y="11575"/>
                  </a:cubicBezTo>
                  <a:lnTo>
                    <a:pt x="4737" y="11575"/>
                  </a:lnTo>
                  <a:cubicBezTo>
                    <a:pt x="4871" y="11575"/>
                    <a:pt x="4937" y="11508"/>
                    <a:pt x="5004" y="11408"/>
                  </a:cubicBezTo>
                  <a:cubicBezTo>
                    <a:pt x="6238" y="8840"/>
                    <a:pt x="7839" y="6438"/>
                    <a:pt x="9741" y="4270"/>
                  </a:cubicBezTo>
                  <a:cubicBezTo>
                    <a:pt x="9707" y="4236"/>
                    <a:pt x="9674" y="4170"/>
                    <a:pt x="9674" y="4136"/>
                  </a:cubicBezTo>
                  <a:cubicBezTo>
                    <a:pt x="9574" y="4003"/>
                    <a:pt x="9507" y="3903"/>
                    <a:pt x="9441" y="3769"/>
                  </a:cubicBezTo>
                  <a:cubicBezTo>
                    <a:pt x="7706" y="5738"/>
                    <a:pt x="6205" y="7906"/>
                    <a:pt x="5004" y="10174"/>
                  </a:cubicBezTo>
                  <a:cubicBezTo>
                    <a:pt x="4671" y="6305"/>
                    <a:pt x="2836" y="2635"/>
                    <a:pt x="1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8633285" y="3767802"/>
              <a:ext cx="419292" cy="321638"/>
            </a:xfrm>
            <a:custGeom>
              <a:avLst/>
              <a:gdLst/>
              <a:ahLst/>
              <a:cxnLst/>
              <a:rect l="l" t="t" r="r" b="b"/>
              <a:pathLst>
                <a:path w="15178" h="11643" extrusionOk="0">
                  <a:moveTo>
                    <a:pt x="500" y="1"/>
                  </a:moveTo>
                  <a:cubicBezTo>
                    <a:pt x="334" y="101"/>
                    <a:pt x="167" y="201"/>
                    <a:pt x="0" y="334"/>
                  </a:cubicBezTo>
                  <a:cubicBezTo>
                    <a:pt x="3469" y="2936"/>
                    <a:pt x="5704" y="7106"/>
                    <a:pt x="5904" y="11376"/>
                  </a:cubicBezTo>
                  <a:cubicBezTo>
                    <a:pt x="5904" y="11509"/>
                    <a:pt x="5971" y="11642"/>
                    <a:pt x="6104" y="11642"/>
                  </a:cubicBezTo>
                  <a:lnTo>
                    <a:pt x="6171" y="11642"/>
                  </a:lnTo>
                  <a:cubicBezTo>
                    <a:pt x="6271" y="11642"/>
                    <a:pt x="6405" y="11609"/>
                    <a:pt x="6438" y="11476"/>
                  </a:cubicBezTo>
                  <a:cubicBezTo>
                    <a:pt x="8606" y="7473"/>
                    <a:pt x="11608" y="3937"/>
                    <a:pt x="15178" y="1101"/>
                  </a:cubicBezTo>
                  <a:cubicBezTo>
                    <a:pt x="15111" y="935"/>
                    <a:pt x="14977" y="801"/>
                    <a:pt x="14844" y="668"/>
                  </a:cubicBezTo>
                  <a:cubicBezTo>
                    <a:pt x="11442" y="3336"/>
                    <a:pt x="8573" y="6672"/>
                    <a:pt x="6405" y="10442"/>
                  </a:cubicBezTo>
                  <a:cubicBezTo>
                    <a:pt x="5971" y="6372"/>
                    <a:pt x="3769" y="2502"/>
                    <a:pt x="500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8755831" y="3820594"/>
              <a:ext cx="547389" cy="473410"/>
            </a:xfrm>
            <a:custGeom>
              <a:avLst/>
              <a:gdLst/>
              <a:ahLst/>
              <a:cxnLst/>
              <a:rect l="l" t="t" r="r" b="b"/>
              <a:pathLst>
                <a:path w="19815" h="17137" extrusionOk="0">
                  <a:moveTo>
                    <a:pt x="18053" y="1"/>
                  </a:moveTo>
                  <a:cubicBezTo>
                    <a:pt x="13772" y="1"/>
                    <a:pt x="9460" y="1575"/>
                    <a:pt x="6205" y="4361"/>
                  </a:cubicBezTo>
                  <a:cubicBezTo>
                    <a:pt x="2536" y="7530"/>
                    <a:pt x="201" y="12267"/>
                    <a:pt x="1" y="17137"/>
                  </a:cubicBezTo>
                  <a:cubicBezTo>
                    <a:pt x="4837" y="15469"/>
                    <a:pt x="9240" y="14068"/>
                    <a:pt x="12976" y="11399"/>
                  </a:cubicBezTo>
                  <a:cubicBezTo>
                    <a:pt x="16646" y="8731"/>
                    <a:pt x="19514" y="4628"/>
                    <a:pt x="19815" y="91"/>
                  </a:cubicBezTo>
                  <a:cubicBezTo>
                    <a:pt x="19230" y="31"/>
                    <a:pt x="18642" y="1"/>
                    <a:pt x="180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9046119" y="3839683"/>
              <a:ext cx="206442" cy="185281"/>
            </a:xfrm>
            <a:custGeom>
              <a:avLst/>
              <a:gdLst/>
              <a:ahLst/>
              <a:cxnLst/>
              <a:rect l="l" t="t" r="r" b="b"/>
              <a:pathLst>
                <a:path w="7473" h="6707" extrusionOk="0">
                  <a:moveTo>
                    <a:pt x="2669" y="1"/>
                  </a:moveTo>
                  <a:lnTo>
                    <a:pt x="2669" y="1"/>
                  </a:lnTo>
                  <a:cubicBezTo>
                    <a:pt x="2468" y="34"/>
                    <a:pt x="2302" y="101"/>
                    <a:pt x="2068" y="167"/>
                  </a:cubicBezTo>
                  <a:cubicBezTo>
                    <a:pt x="2035" y="2269"/>
                    <a:pt x="1067" y="4604"/>
                    <a:pt x="67" y="6272"/>
                  </a:cubicBezTo>
                  <a:cubicBezTo>
                    <a:pt x="0" y="6405"/>
                    <a:pt x="33" y="6539"/>
                    <a:pt x="133" y="6605"/>
                  </a:cubicBezTo>
                  <a:cubicBezTo>
                    <a:pt x="177" y="6670"/>
                    <a:pt x="247" y="6707"/>
                    <a:pt x="328" y="6707"/>
                  </a:cubicBezTo>
                  <a:cubicBezTo>
                    <a:pt x="373" y="6707"/>
                    <a:pt x="420" y="6696"/>
                    <a:pt x="467" y="6672"/>
                  </a:cubicBezTo>
                  <a:cubicBezTo>
                    <a:pt x="1749" y="5970"/>
                    <a:pt x="3488" y="5549"/>
                    <a:pt x="5225" y="5549"/>
                  </a:cubicBezTo>
                  <a:cubicBezTo>
                    <a:pt x="5883" y="5549"/>
                    <a:pt x="6540" y="5610"/>
                    <a:pt x="7172" y="5738"/>
                  </a:cubicBezTo>
                  <a:cubicBezTo>
                    <a:pt x="7305" y="5571"/>
                    <a:pt x="7372" y="5404"/>
                    <a:pt x="7472" y="5238"/>
                  </a:cubicBezTo>
                  <a:cubicBezTo>
                    <a:pt x="6720" y="5064"/>
                    <a:pt x="5935" y="4983"/>
                    <a:pt x="5153" y="4983"/>
                  </a:cubicBezTo>
                  <a:cubicBezTo>
                    <a:pt x="3682" y="4983"/>
                    <a:pt x="2221" y="5270"/>
                    <a:pt x="1001" y="5771"/>
                  </a:cubicBezTo>
                  <a:cubicBezTo>
                    <a:pt x="1668" y="4504"/>
                    <a:pt x="2635" y="2269"/>
                    <a:pt x="2669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8756743" y="3832307"/>
              <a:ext cx="544627" cy="461697"/>
            </a:xfrm>
            <a:custGeom>
              <a:avLst/>
              <a:gdLst/>
              <a:ahLst/>
              <a:cxnLst/>
              <a:rect l="l" t="t" r="r" b="b"/>
              <a:pathLst>
                <a:path w="19715" h="16713" extrusionOk="0">
                  <a:moveTo>
                    <a:pt x="19715" y="1"/>
                  </a:moveTo>
                  <a:cubicBezTo>
                    <a:pt x="12376" y="4504"/>
                    <a:pt x="5672" y="10208"/>
                    <a:pt x="1" y="16713"/>
                  </a:cubicBezTo>
                  <a:cubicBezTo>
                    <a:pt x="368" y="16613"/>
                    <a:pt x="701" y="16479"/>
                    <a:pt x="1102" y="16346"/>
                  </a:cubicBezTo>
                  <a:cubicBezTo>
                    <a:pt x="6472" y="10308"/>
                    <a:pt x="12777" y="5004"/>
                    <a:pt x="19648" y="701"/>
                  </a:cubicBezTo>
                  <a:cubicBezTo>
                    <a:pt x="19682" y="468"/>
                    <a:pt x="19715" y="201"/>
                    <a:pt x="19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8881167" y="3899575"/>
              <a:ext cx="216580" cy="274040"/>
            </a:xfrm>
            <a:custGeom>
              <a:avLst/>
              <a:gdLst/>
              <a:ahLst/>
              <a:cxnLst/>
              <a:rect l="l" t="t" r="r" b="b"/>
              <a:pathLst>
                <a:path w="7840" h="9920" extrusionOk="0">
                  <a:moveTo>
                    <a:pt x="3769" y="1"/>
                  </a:moveTo>
                  <a:lnTo>
                    <a:pt x="3769" y="1"/>
                  </a:lnTo>
                  <a:cubicBezTo>
                    <a:pt x="3603" y="101"/>
                    <a:pt x="3369" y="234"/>
                    <a:pt x="3202" y="368"/>
                  </a:cubicBezTo>
                  <a:cubicBezTo>
                    <a:pt x="3369" y="3670"/>
                    <a:pt x="2202" y="7206"/>
                    <a:pt x="100" y="9441"/>
                  </a:cubicBezTo>
                  <a:cubicBezTo>
                    <a:pt x="0" y="9541"/>
                    <a:pt x="0" y="9708"/>
                    <a:pt x="33" y="9774"/>
                  </a:cubicBezTo>
                  <a:cubicBezTo>
                    <a:pt x="110" y="9876"/>
                    <a:pt x="206" y="9920"/>
                    <a:pt x="291" y="9920"/>
                  </a:cubicBezTo>
                  <a:cubicBezTo>
                    <a:pt x="318" y="9920"/>
                    <a:pt x="343" y="9916"/>
                    <a:pt x="367" y="9908"/>
                  </a:cubicBezTo>
                  <a:cubicBezTo>
                    <a:pt x="1859" y="9432"/>
                    <a:pt x="3379" y="9181"/>
                    <a:pt x="4845" y="9181"/>
                  </a:cubicBezTo>
                  <a:cubicBezTo>
                    <a:pt x="5641" y="9181"/>
                    <a:pt x="6421" y="9255"/>
                    <a:pt x="7172" y="9408"/>
                  </a:cubicBezTo>
                  <a:cubicBezTo>
                    <a:pt x="7372" y="9274"/>
                    <a:pt x="7639" y="9107"/>
                    <a:pt x="7839" y="8974"/>
                  </a:cubicBezTo>
                  <a:cubicBezTo>
                    <a:pt x="6862" y="8706"/>
                    <a:pt x="5826" y="8572"/>
                    <a:pt x="4762" y="8572"/>
                  </a:cubicBezTo>
                  <a:cubicBezTo>
                    <a:pt x="3573" y="8572"/>
                    <a:pt x="2349" y="8739"/>
                    <a:pt x="1134" y="9074"/>
                  </a:cubicBezTo>
                  <a:cubicBezTo>
                    <a:pt x="3102" y="6606"/>
                    <a:pt x="4036" y="3203"/>
                    <a:pt x="3769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8524524" y="4239449"/>
              <a:ext cx="387054" cy="134727"/>
            </a:xfrm>
            <a:custGeom>
              <a:avLst/>
              <a:gdLst/>
              <a:ahLst/>
              <a:cxnLst/>
              <a:rect l="l" t="t" r="r" b="b"/>
              <a:pathLst>
                <a:path w="14011" h="4877" extrusionOk="0">
                  <a:moveTo>
                    <a:pt x="7150" y="0"/>
                  </a:moveTo>
                  <a:cubicBezTo>
                    <a:pt x="4344" y="0"/>
                    <a:pt x="1440" y="1108"/>
                    <a:pt x="1" y="3743"/>
                  </a:cubicBezTo>
                  <a:cubicBezTo>
                    <a:pt x="1702" y="4410"/>
                    <a:pt x="4204" y="4877"/>
                    <a:pt x="7039" y="4877"/>
                  </a:cubicBezTo>
                  <a:cubicBezTo>
                    <a:pt x="9775" y="4877"/>
                    <a:pt x="12276" y="4443"/>
                    <a:pt x="14011" y="3776"/>
                  </a:cubicBezTo>
                  <a:cubicBezTo>
                    <a:pt x="13777" y="2775"/>
                    <a:pt x="12943" y="1875"/>
                    <a:pt x="12043" y="1274"/>
                  </a:cubicBezTo>
                  <a:cubicBezTo>
                    <a:pt x="10734" y="463"/>
                    <a:pt x="8962" y="0"/>
                    <a:pt x="71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8445294" y="3492102"/>
              <a:ext cx="299510" cy="803749"/>
            </a:xfrm>
            <a:custGeom>
              <a:avLst/>
              <a:gdLst/>
              <a:ahLst/>
              <a:cxnLst/>
              <a:rect l="l" t="t" r="r" b="b"/>
              <a:pathLst>
                <a:path w="10842" h="29095" extrusionOk="0">
                  <a:moveTo>
                    <a:pt x="287" y="0"/>
                  </a:moveTo>
                  <a:cubicBezTo>
                    <a:pt x="269" y="0"/>
                    <a:pt x="252" y="2"/>
                    <a:pt x="234" y="7"/>
                  </a:cubicBezTo>
                  <a:cubicBezTo>
                    <a:pt x="100" y="107"/>
                    <a:pt x="0" y="240"/>
                    <a:pt x="67" y="407"/>
                  </a:cubicBezTo>
                  <a:lnTo>
                    <a:pt x="10274" y="28928"/>
                  </a:lnTo>
                  <a:cubicBezTo>
                    <a:pt x="10308" y="28994"/>
                    <a:pt x="10408" y="29094"/>
                    <a:pt x="10541" y="29094"/>
                  </a:cubicBezTo>
                  <a:lnTo>
                    <a:pt x="10641" y="29094"/>
                  </a:lnTo>
                  <a:cubicBezTo>
                    <a:pt x="10775" y="28994"/>
                    <a:pt x="10841" y="28861"/>
                    <a:pt x="10808" y="28694"/>
                  </a:cubicBezTo>
                  <a:lnTo>
                    <a:pt x="601" y="174"/>
                  </a:lnTo>
                  <a:cubicBezTo>
                    <a:pt x="514" y="87"/>
                    <a:pt x="402" y="0"/>
                    <a:pt x="287" y="0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8389076" y="3446990"/>
              <a:ext cx="175115" cy="335589"/>
            </a:xfrm>
            <a:custGeom>
              <a:avLst/>
              <a:gdLst/>
              <a:ahLst/>
              <a:cxnLst/>
              <a:rect l="l" t="t" r="r" b="b"/>
              <a:pathLst>
                <a:path w="6339" h="12148" extrusionOk="0">
                  <a:moveTo>
                    <a:pt x="1813" y="0"/>
                  </a:moveTo>
                  <a:cubicBezTo>
                    <a:pt x="1651" y="0"/>
                    <a:pt x="1490" y="23"/>
                    <a:pt x="1335" y="72"/>
                  </a:cubicBezTo>
                  <a:cubicBezTo>
                    <a:pt x="668" y="272"/>
                    <a:pt x="267" y="939"/>
                    <a:pt x="134" y="1640"/>
                  </a:cubicBezTo>
                  <a:cubicBezTo>
                    <a:pt x="0" y="2374"/>
                    <a:pt x="167" y="3074"/>
                    <a:pt x="367" y="3741"/>
                  </a:cubicBezTo>
                  <a:cubicBezTo>
                    <a:pt x="1435" y="7077"/>
                    <a:pt x="3503" y="10046"/>
                    <a:pt x="6272" y="12147"/>
                  </a:cubicBezTo>
                  <a:cubicBezTo>
                    <a:pt x="6338" y="8945"/>
                    <a:pt x="5771" y="5409"/>
                    <a:pt x="4303" y="2240"/>
                  </a:cubicBezTo>
                  <a:cubicBezTo>
                    <a:pt x="4037" y="1607"/>
                    <a:pt x="3703" y="1039"/>
                    <a:pt x="3203" y="572"/>
                  </a:cubicBezTo>
                  <a:cubicBezTo>
                    <a:pt x="2825" y="220"/>
                    <a:pt x="2313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8356810" y="3780648"/>
              <a:ext cx="241470" cy="160418"/>
            </a:xfrm>
            <a:custGeom>
              <a:avLst/>
              <a:gdLst/>
              <a:ahLst/>
              <a:cxnLst/>
              <a:rect l="l" t="t" r="r" b="b"/>
              <a:pathLst>
                <a:path w="8741" h="5807" extrusionOk="0">
                  <a:moveTo>
                    <a:pt x="1713" y="0"/>
                  </a:moveTo>
                  <a:cubicBezTo>
                    <a:pt x="1676" y="0"/>
                    <a:pt x="1639" y="1"/>
                    <a:pt x="1602" y="3"/>
                  </a:cubicBezTo>
                  <a:cubicBezTo>
                    <a:pt x="801" y="69"/>
                    <a:pt x="1" y="703"/>
                    <a:pt x="1" y="1504"/>
                  </a:cubicBezTo>
                  <a:cubicBezTo>
                    <a:pt x="1" y="2371"/>
                    <a:pt x="835" y="2971"/>
                    <a:pt x="1602" y="3372"/>
                  </a:cubicBezTo>
                  <a:cubicBezTo>
                    <a:pt x="3970" y="4673"/>
                    <a:pt x="6472" y="5540"/>
                    <a:pt x="8740" y="5807"/>
                  </a:cubicBezTo>
                  <a:cubicBezTo>
                    <a:pt x="7640" y="3672"/>
                    <a:pt x="5938" y="1871"/>
                    <a:pt x="3837" y="670"/>
                  </a:cubicBezTo>
                  <a:cubicBezTo>
                    <a:pt x="3169" y="320"/>
                    <a:pt x="2471" y="0"/>
                    <a:pt x="1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8598256" y="3613736"/>
              <a:ext cx="101384" cy="341169"/>
            </a:xfrm>
            <a:custGeom>
              <a:avLst/>
              <a:gdLst/>
              <a:ahLst/>
              <a:cxnLst/>
              <a:rect l="l" t="t" r="r" b="b"/>
              <a:pathLst>
                <a:path w="3670" h="12350" extrusionOk="0">
                  <a:moveTo>
                    <a:pt x="2287" y="0"/>
                  </a:moveTo>
                  <a:cubicBezTo>
                    <a:pt x="1490" y="0"/>
                    <a:pt x="1026" y="982"/>
                    <a:pt x="834" y="1842"/>
                  </a:cubicBezTo>
                  <a:cubicBezTo>
                    <a:pt x="34" y="5244"/>
                    <a:pt x="0" y="8880"/>
                    <a:pt x="668" y="12349"/>
                  </a:cubicBezTo>
                  <a:cubicBezTo>
                    <a:pt x="2536" y="8880"/>
                    <a:pt x="3670" y="5444"/>
                    <a:pt x="3603" y="2075"/>
                  </a:cubicBezTo>
                  <a:cubicBezTo>
                    <a:pt x="3570" y="1208"/>
                    <a:pt x="3269" y="74"/>
                    <a:pt x="2402" y="7"/>
                  </a:cubicBezTo>
                  <a:cubicBezTo>
                    <a:pt x="2363" y="3"/>
                    <a:pt x="2324" y="0"/>
                    <a:pt x="22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8386314" y="3985987"/>
              <a:ext cx="299510" cy="185474"/>
            </a:xfrm>
            <a:custGeom>
              <a:avLst/>
              <a:gdLst/>
              <a:ahLst/>
              <a:cxnLst/>
              <a:rect l="l" t="t" r="r" b="b"/>
              <a:pathLst>
                <a:path w="10842" h="6714" extrusionOk="0">
                  <a:moveTo>
                    <a:pt x="1730" y="0"/>
                  </a:moveTo>
                  <a:cubicBezTo>
                    <a:pt x="1594" y="0"/>
                    <a:pt x="1462" y="12"/>
                    <a:pt x="1335" y="42"/>
                  </a:cubicBezTo>
                  <a:cubicBezTo>
                    <a:pt x="868" y="108"/>
                    <a:pt x="401" y="409"/>
                    <a:pt x="234" y="876"/>
                  </a:cubicBezTo>
                  <a:cubicBezTo>
                    <a:pt x="0" y="1710"/>
                    <a:pt x="834" y="2443"/>
                    <a:pt x="1568" y="2877"/>
                  </a:cubicBezTo>
                  <a:cubicBezTo>
                    <a:pt x="4504" y="4478"/>
                    <a:pt x="7706" y="5579"/>
                    <a:pt x="10841" y="6713"/>
                  </a:cubicBezTo>
                  <a:cubicBezTo>
                    <a:pt x="9207" y="3544"/>
                    <a:pt x="6205" y="1109"/>
                    <a:pt x="2736" y="142"/>
                  </a:cubicBezTo>
                  <a:cubicBezTo>
                    <a:pt x="2405" y="71"/>
                    <a:pt x="2059" y="0"/>
                    <a:pt x="17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8682099" y="3869988"/>
              <a:ext cx="111550" cy="293157"/>
            </a:xfrm>
            <a:custGeom>
              <a:avLst/>
              <a:gdLst/>
              <a:ahLst/>
              <a:cxnLst/>
              <a:rect l="l" t="t" r="r" b="b"/>
              <a:pathLst>
                <a:path w="4038" h="10612" extrusionOk="0">
                  <a:moveTo>
                    <a:pt x="2884" y="1"/>
                  </a:moveTo>
                  <a:cubicBezTo>
                    <a:pt x="2163" y="1"/>
                    <a:pt x="1659" y="799"/>
                    <a:pt x="1402" y="1505"/>
                  </a:cubicBezTo>
                  <a:cubicBezTo>
                    <a:pt x="368" y="4408"/>
                    <a:pt x="1" y="7576"/>
                    <a:pt x="368" y="10612"/>
                  </a:cubicBezTo>
                  <a:cubicBezTo>
                    <a:pt x="2703" y="8310"/>
                    <a:pt x="3904" y="5175"/>
                    <a:pt x="4004" y="2006"/>
                  </a:cubicBezTo>
                  <a:cubicBezTo>
                    <a:pt x="4037" y="1172"/>
                    <a:pt x="3804" y="138"/>
                    <a:pt x="2970" y="4"/>
                  </a:cubicBezTo>
                  <a:cubicBezTo>
                    <a:pt x="2941" y="2"/>
                    <a:pt x="2912" y="1"/>
                    <a:pt x="28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8521761" y="4647833"/>
              <a:ext cx="380617" cy="108760"/>
            </a:xfrm>
            <a:custGeom>
              <a:avLst/>
              <a:gdLst/>
              <a:ahLst/>
              <a:cxnLst/>
              <a:rect l="l" t="t" r="r" b="b"/>
              <a:pathLst>
                <a:path w="13778" h="3937" extrusionOk="0">
                  <a:moveTo>
                    <a:pt x="6872" y="1"/>
                  </a:moveTo>
                  <a:cubicBezTo>
                    <a:pt x="3070" y="1"/>
                    <a:pt x="1" y="868"/>
                    <a:pt x="1" y="1969"/>
                  </a:cubicBezTo>
                  <a:cubicBezTo>
                    <a:pt x="1" y="3036"/>
                    <a:pt x="3070" y="3937"/>
                    <a:pt x="6872" y="3937"/>
                  </a:cubicBezTo>
                  <a:cubicBezTo>
                    <a:pt x="10675" y="3937"/>
                    <a:pt x="13777" y="3036"/>
                    <a:pt x="13777" y="1969"/>
                  </a:cubicBezTo>
                  <a:cubicBezTo>
                    <a:pt x="13777" y="868"/>
                    <a:pt x="10675" y="1"/>
                    <a:pt x="6872" y="1"/>
                  </a:cubicBezTo>
                  <a:close/>
                </a:path>
              </a:pathLst>
            </a:custGeom>
            <a:solidFill>
              <a:srgbClr val="373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8469245" y="4301357"/>
              <a:ext cx="499488" cy="383380"/>
            </a:xfrm>
            <a:custGeom>
              <a:avLst/>
              <a:gdLst/>
              <a:ahLst/>
              <a:cxnLst/>
              <a:rect l="l" t="t" r="r" b="b"/>
              <a:pathLst>
                <a:path w="18081" h="13878" extrusionOk="0">
                  <a:moveTo>
                    <a:pt x="0" y="1"/>
                  </a:moveTo>
                  <a:lnTo>
                    <a:pt x="2869" y="10508"/>
                  </a:lnTo>
                  <a:cubicBezTo>
                    <a:pt x="3403" y="12509"/>
                    <a:pt x="5238" y="13877"/>
                    <a:pt x="7339" y="13877"/>
                  </a:cubicBezTo>
                  <a:lnTo>
                    <a:pt x="10741" y="13877"/>
                  </a:lnTo>
                  <a:cubicBezTo>
                    <a:pt x="12843" y="13877"/>
                    <a:pt x="14678" y="12509"/>
                    <a:pt x="15211" y="10508"/>
                  </a:cubicBezTo>
                  <a:lnTo>
                    <a:pt x="18080" y="1"/>
                  </a:lnTo>
                  <a:lnTo>
                    <a:pt x="18080" y="1"/>
                  </a:lnTo>
                  <a:cubicBezTo>
                    <a:pt x="17279" y="1502"/>
                    <a:pt x="13543" y="2636"/>
                    <a:pt x="9040" y="2636"/>
                  </a:cubicBezTo>
                  <a:cubicBezTo>
                    <a:pt x="4537" y="2636"/>
                    <a:pt x="768" y="150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>
              <a:off x="8469245" y="4299506"/>
              <a:ext cx="314262" cy="384291"/>
            </a:xfrm>
            <a:custGeom>
              <a:avLst/>
              <a:gdLst/>
              <a:ahLst/>
              <a:cxnLst/>
              <a:rect l="l" t="t" r="r" b="b"/>
              <a:pathLst>
                <a:path w="11376" h="13911" extrusionOk="0">
                  <a:moveTo>
                    <a:pt x="0" y="1"/>
                  </a:moveTo>
                  <a:lnTo>
                    <a:pt x="2869" y="10542"/>
                  </a:lnTo>
                  <a:cubicBezTo>
                    <a:pt x="3403" y="12543"/>
                    <a:pt x="5238" y="13911"/>
                    <a:pt x="7339" y="13911"/>
                  </a:cubicBezTo>
                  <a:lnTo>
                    <a:pt x="10741" y="13911"/>
                  </a:lnTo>
                  <a:cubicBezTo>
                    <a:pt x="10942" y="13911"/>
                    <a:pt x="11175" y="13911"/>
                    <a:pt x="11375" y="13877"/>
                  </a:cubicBezTo>
                  <a:cubicBezTo>
                    <a:pt x="7773" y="10408"/>
                    <a:pt x="6071" y="5905"/>
                    <a:pt x="5238" y="2369"/>
                  </a:cubicBezTo>
                  <a:cubicBezTo>
                    <a:pt x="2569" y="1936"/>
                    <a:pt x="568" y="106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2"/>
            <p:cNvSpPr/>
            <p:nvPr/>
          </p:nvSpPr>
          <p:spPr>
            <a:xfrm>
              <a:off x="6922969" y="4195386"/>
              <a:ext cx="786042" cy="126274"/>
            </a:xfrm>
            <a:custGeom>
              <a:avLst/>
              <a:gdLst/>
              <a:ahLst/>
              <a:cxnLst/>
              <a:rect l="l" t="t" r="r" b="b"/>
              <a:pathLst>
                <a:path w="28454" h="4571" extrusionOk="0">
                  <a:moveTo>
                    <a:pt x="0" y="0"/>
                  </a:moveTo>
                  <a:lnTo>
                    <a:pt x="0" y="4570"/>
                  </a:lnTo>
                  <a:lnTo>
                    <a:pt x="28454" y="4570"/>
                  </a:lnTo>
                  <a:lnTo>
                    <a:pt x="28454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2"/>
            <p:cNvSpPr/>
            <p:nvPr/>
          </p:nvSpPr>
          <p:spPr>
            <a:xfrm>
              <a:off x="6922969" y="4195386"/>
              <a:ext cx="786042" cy="65444"/>
            </a:xfrm>
            <a:custGeom>
              <a:avLst/>
              <a:gdLst/>
              <a:ahLst/>
              <a:cxnLst/>
              <a:rect l="l" t="t" r="r" b="b"/>
              <a:pathLst>
                <a:path w="28454" h="2369" extrusionOk="0">
                  <a:moveTo>
                    <a:pt x="0" y="0"/>
                  </a:moveTo>
                  <a:lnTo>
                    <a:pt x="0" y="2369"/>
                  </a:lnTo>
                  <a:lnTo>
                    <a:pt x="28454" y="2369"/>
                  </a:lnTo>
                  <a:lnTo>
                    <a:pt x="28454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2"/>
            <p:cNvSpPr/>
            <p:nvPr/>
          </p:nvSpPr>
          <p:spPr>
            <a:xfrm>
              <a:off x="6700889" y="4283843"/>
              <a:ext cx="1159255" cy="387054"/>
            </a:xfrm>
            <a:custGeom>
              <a:avLst/>
              <a:gdLst/>
              <a:ahLst/>
              <a:cxnLst/>
              <a:rect l="l" t="t" r="r" b="b"/>
              <a:pathLst>
                <a:path w="41964" h="14011" extrusionOk="0">
                  <a:moveTo>
                    <a:pt x="8073" y="1"/>
                  </a:moveTo>
                  <a:lnTo>
                    <a:pt x="0" y="14011"/>
                  </a:lnTo>
                  <a:lnTo>
                    <a:pt x="41897" y="14011"/>
                  </a:lnTo>
                  <a:cubicBezTo>
                    <a:pt x="41897" y="14011"/>
                    <a:pt x="41963" y="6672"/>
                    <a:pt x="364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2"/>
            <p:cNvSpPr/>
            <p:nvPr/>
          </p:nvSpPr>
          <p:spPr>
            <a:xfrm>
              <a:off x="6147966" y="3768741"/>
              <a:ext cx="729853" cy="825684"/>
            </a:xfrm>
            <a:custGeom>
              <a:avLst/>
              <a:gdLst/>
              <a:ahLst/>
              <a:cxnLst/>
              <a:rect l="l" t="t" r="r" b="b"/>
              <a:pathLst>
                <a:path w="26420" h="29889" extrusionOk="0">
                  <a:moveTo>
                    <a:pt x="16279" y="0"/>
                  </a:moveTo>
                  <a:lnTo>
                    <a:pt x="1" y="22550"/>
                  </a:lnTo>
                  <a:lnTo>
                    <a:pt x="10141" y="29888"/>
                  </a:lnTo>
                  <a:lnTo>
                    <a:pt x="26420" y="7339"/>
                  </a:lnTo>
                  <a:lnTo>
                    <a:pt x="16279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2"/>
            <p:cNvSpPr/>
            <p:nvPr/>
          </p:nvSpPr>
          <p:spPr>
            <a:xfrm>
              <a:off x="6479720" y="3773327"/>
              <a:ext cx="396253" cy="321638"/>
            </a:xfrm>
            <a:custGeom>
              <a:avLst/>
              <a:gdLst/>
              <a:ahLst/>
              <a:cxnLst/>
              <a:rect l="l" t="t" r="r" b="b"/>
              <a:pathLst>
                <a:path w="14344" h="11643" extrusionOk="0">
                  <a:moveTo>
                    <a:pt x="4203" y="1"/>
                  </a:moveTo>
                  <a:lnTo>
                    <a:pt x="0" y="5805"/>
                  </a:lnTo>
                  <a:lnTo>
                    <a:pt x="11208" y="11643"/>
                  </a:lnTo>
                  <a:lnTo>
                    <a:pt x="14344" y="7306"/>
                  </a:lnTo>
                  <a:lnTo>
                    <a:pt x="4203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2"/>
            <p:cNvSpPr/>
            <p:nvPr/>
          </p:nvSpPr>
          <p:spPr>
            <a:xfrm>
              <a:off x="7297100" y="2693261"/>
              <a:ext cx="426668" cy="529488"/>
            </a:xfrm>
            <a:custGeom>
              <a:avLst/>
              <a:gdLst/>
              <a:ahLst/>
              <a:cxnLst/>
              <a:rect l="l" t="t" r="r" b="b"/>
              <a:pathLst>
                <a:path w="15445" h="19167" extrusionOk="0">
                  <a:moveTo>
                    <a:pt x="10383" y="0"/>
                  </a:moveTo>
                  <a:cubicBezTo>
                    <a:pt x="8118" y="0"/>
                    <a:pt x="4870" y="2632"/>
                    <a:pt x="3069" y="5874"/>
                  </a:cubicBezTo>
                  <a:cubicBezTo>
                    <a:pt x="1234" y="9176"/>
                    <a:pt x="601" y="12979"/>
                    <a:pt x="0" y="16682"/>
                  </a:cubicBezTo>
                  <a:cubicBezTo>
                    <a:pt x="1604" y="18328"/>
                    <a:pt x="3872" y="19167"/>
                    <a:pt x="6145" y="19167"/>
                  </a:cubicBezTo>
                  <a:cubicBezTo>
                    <a:pt x="7511" y="19167"/>
                    <a:pt x="8880" y="18863"/>
                    <a:pt x="10107" y="18250"/>
                  </a:cubicBezTo>
                  <a:cubicBezTo>
                    <a:pt x="13343" y="16648"/>
                    <a:pt x="15445" y="12979"/>
                    <a:pt x="15445" y="9343"/>
                  </a:cubicBezTo>
                  <a:cubicBezTo>
                    <a:pt x="15445" y="5674"/>
                    <a:pt x="13476" y="2171"/>
                    <a:pt x="10508" y="3"/>
                  </a:cubicBezTo>
                  <a:cubicBezTo>
                    <a:pt x="10466" y="1"/>
                    <a:pt x="10425" y="0"/>
                    <a:pt x="10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2"/>
            <p:cNvSpPr/>
            <p:nvPr/>
          </p:nvSpPr>
          <p:spPr>
            <a:xfrm>
              <a:off x="6748791" y="2717295"/>
              <a:ext cx="458023" cy="499239"/>
            </a:xfrm>
            <a:custGeom>
              <a:avLst/>
              <a:gdLst/>
              <a:ahLst/>
              <a:cxnLst/>
              <a:rect l="l" t="t" r="r" b="b"/>
              <a:pathLst>
                <a:path w="16580" h="18072" extrusionOk="0">
                  <a:moveTo>
                    <a:pt x="2302" y="0"/>
                  </a:moveTo>
                  <a:cubicBezTo>
                    <a:pt x="735" y="3103"/>
                    <a:pt x="1" y="6772"/>
                    <a:pt x="801" y="10141"/>
                  </a:cubicBezTo>
                  <a:cubicBezTo>
                    <a:pt x="1602" y="13510"/>
                    <a:pt x="4070" y="16612"/>
                    <a:pt x="7406" y="17680"/>
                  </a:cubicBezTo>
                  <a:cubicBezTo>
                    <a:pt x="8207" y="17944"/>
                    <a:pt x="9048" y="18072"/>
                    <a:pt x="9889" y="18072"/>
                  </a:cubicBezTo>
                  <a:cubicBezTo>
                    <a:pt x="12551" y="18072"/>
                    <a:pt x="15210" y="16792"/>
                    <a:pt x="16579" y="14511"/>
                  </a:cubicBezTo>
                  <a:cubicBezTo>
                    <a:pt x="14144" y="11976"/>
                    <a:pt x="12776" y="8607"/>
                    <a:pt x="10775" y="5671"/>
                  </a:cubicBezTo>
                  <a:cubicBezTo>
                    <a:pt x="8774" y="2769"/>
                    <a:pt x="5771" y="101"/>
                    <a:pt x="23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2"/>
            <p:cNvSpPr/>
            <p:nvPr/>
          </p:nvSpPr>
          <p:spPr>
            <a:xfrm>
              <a:off x="6977336" y="3045346"/>
              <a:ext cx="640458" cy="815545"/>
            </a:xfrm>
            <a:custGeom>
              <a:avLst/>
              <a:gdLst/>
              <a:ahLst/>
              <a:cxnLst/>
              <a:rect l="l" t="t" r="r" b="b"/>
              <a:pathLst>
                <a:path w="23184" h="29522" extrusionOk="0">
                  <a:moveTo>
                    <a:pt x="5904" y="1"/>
                  </a:moveTo>
                  <a:lnTo>
                    <a:pt x="4237" y="10008"/>
                  </a:lnTo>
                  <a:lnTo>
                    <a:pt x="0" y="10008"/>
                  </a:lnTo>
                  <a:lnTo>
                    <a:pt x="5037" y="29522"/>
                  </a:lnTo>
                  <a:lnTo>
                    <a:pt x="23183" y="10008"/>
                  </a:lnTo>
                  <a:lnTo>
                    <a:pt x="17313" y="10008"/>
                  </a:lnTo>
                  <a:lnTo>
                    <a:pt x="14077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2"/>
            <p:cNvSpPr/>
            <p:nvPr/>
          </p:nvSpPr>
          <p:spPr>
            <a:xfrm>
              <a:off x="7130298" y="3047196"/>
              <a:ext cx="304124" cy="213735"/>
            </a:xfrm>
            <a:custGeom>
              <a:avLst/>
              <a:gdLst/>
              <a:ahLst/>
              <a:cxnLst/>
              <a:rect l="l" t="t" r="r" b="b"/>
              <a:pathLst>
                <a:path w="11009" h="7737" extrusionOk="0">
                  <a:moveTo>
                    <a:pt x="367" y="0"/>
                  </a:moveTo>
                  <a:lnTo>
                    <a:pt x="1" y="2369"/>
                  </a:lnTo>
                  <a:cubicBezTo>
                    <a:pt x="1669" y="4919"/>
                    <a:pt x="4675" y="7736"/>
                    <a:pt x="10028" y="7736"/>
                  </a:cubicBezTo>
                  <a:cubicBezTo>
                    <a:pt x="10346" y="7736"/>
                    <a:pt x="10673" y="7726"/>
                    <a:pt x="11008" y="7706"/>
                  </a:cubicBezTo>
                  <a:lnTo>
                    <a:pt x="8540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2"/>
            <p:cNvSpPr/>
            <p:nvPr/>
          </p:nvSpPr>
          <p:spPr>
            <a:xfrm>
              <a:off x="7106346" y="3045346"/>
              <a:ext cx="511449" cy="423906"/>
            </a:xfrm>
            <a:custGeom>
              <a:avLst/>
              <a:gdLst/>
              <a:ahLst/>
              <a:cxnLst/>
              <a:rect l="l" t="t" r="r" b="b"/>
              <a:pathLst>
                <a:path w="18514" h="15345" extrusionOk="0">
                  <a:moveTo>
                    <a:pt x="1234" y="1"/>
                  </a:moveTo>
                  <a:lnTo>
                    <a:pt x="0" y="7439"/>
                  </a:lnTo>
                  <a:lnTo>
                    <a:pt x="13543" y="15345"/>
                  </a:lnTo>
                  <a:lnTo>
                    <a:pt x="18513" y="10008"/>
                  </a:lnTo>
                  <a:lnTo>
                    <a:pt x="12643" y="10008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6417065" y="3321792"/>
              <a:ext cx="633082" cy="750129"/>
            </a:xfrm>
            <a:custGeom>
              <a:avLst/>
              <a:gdLst/>
              <a:ahLst/>
              <a:cxnLst/>
              <a:rect l="l" t="t" r="r" b="b"/>
              <a:pathLst>
                <a:path w="22917" h="27154" extrusionOk="0">
                  <a:moveTo>
                    <a:pt x="18080" y="1"/>
                  </a:moveTo>
                  <a:cubicBezTo>
                    <a:pt x="15811" y="1"/>
                    <a:pt x="13643" y="968"/>
                    <a:pt x="12142" y="2669"/>
                  </a:cubicBezTo>
                  <a:lnTo>
                    <a:pt x="0" y="17647"/>
                  </a:lnTo>
                  <a:lnTo>
                    <a:pt x="17746" y="27154"/>
                  </a:lnTo>
                  <a:lnTo>
                    <a:pt x="22916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6564502" y="3435138"/>
              <a:ext cx="450619" cy="636784"/>
            </a:xfrm>
            <a:custGeom>
              <a:avLst/>
              <a:gdLst/>
              <a:ahLst/>
              <a:cxnLst/>
              <a:rect l="l" t="t" r="r" b="b"/>
              <a:pathLst>
                <a:path w="16312" h="23051" extrusionOk="0">
                  <a:moveTo>
                    <a:pt x="14344" y="1"/>
                  </a:moveTo>
                  <a:lnTo>
                    <a:pt x="0" y="16379"/>
                  </a:lnTo>
                  <a:lnTo>
                    <a:pt x="12409" y="23051"/>
                  </a:lnTo>
                  <a:lnTo>
                    <a:pt x="16312" y="2636"/>
                  </a:lnTo>
                  <a:lnTo>
                    <a:pt x="14344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7423210" y="2441761"/>
              <a:ext cx="316223" cy="421060"/>
            </a:xfrm>
            <a:custGeom>
              <a:avLst/>
              <a:gdLst/>
              <a:ahLst/>
              <a:cxnLst/>
              <a:rect l="l" t="t" r="r" b="b"/>
              <a:pathLst>
                <a:path w="11447" h="15242" extrusionOk="0">
                  <a:moveTo>
                    <a:pt x="405" y="1"/>
                  </a:moveTo>
                  <a:cubicBezTo>
                    <a:pt x="405" y="1"/>
                    <a:pt x="0" y="15242"/>
                    <a:pt x="3734" y="15242"/>
                  </a:cubicBezTo>
                  <a:cubicBezTo>
                    <a:pt x="4286" y="15242"/>
                    <a:pt x="4928" y="14909"/>
                    <a:pt x="5676" y="14144"/>
                  </a:cubicBezTo>
                  <a:cubicBezTo>
                    <a:pt x="11447" y="8173"/>
                    <a:pt x="5109" y="1635"/>
                    <a:pt x="5109" y="1635"/>
                  </a:cubicBezTo>
                  <a:lnTo>
                    <a:pt x="405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6898990" y="2333027"/>
              <a:ext cx="669050" cy="778694"/>
            </a:xfrm>
            <a:custGeom>
              <a:avLst/>
              <a:gdLst/>
              <a:ahLst/>
              <a:cxnLst/>
              <a:rect l="l" t="t" r="r" b="b"/>
              <a:pathLst>
                <a:path w="24219" h="28188" extrusionOk="0">
                  <a:moveTo>
                    <a:pt x="1" y="1"/>
                  </a:moveTo>
                  <a:lnTo>
                    <a:pt x="568" y="17680"/>
                  </a:lnTo>
                  <a:cubicBezTo>
                    <a:pt x="568" y="23451"/>
                    <a:pt x="5271" y="28187"/>
                    <a:pt x="11075" y="28187"/>
                  </a:cubicBezTo>
                  <a:lnTo>
                    <a:pt x="13711" y="28187"/>
                  </a:lnTo>
                  <a:cubicBezTo>
                    <a:pt x="19515" y="28187"/>
                    <a:pt x="24218" y="23517"/>
                    <a:pt x="24185" y="17680"/>
                  </a:cubicBezTo>
                  <a:lnTo>
                    <a:pt x="23584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7285110" y="2748263"/>
              <a:ext cx="53482" cy="165336"/>
            </a:xfrm>
            <a:custGeom>
              <a:avLst/>
              <a:gdLst/>
              <a:ahLst/>
              <a:cxnLst/>
              <a:rect l="l" t="t" r="r" b="b"/>
              <a:pathLst>
                <a:path w="1936" h="5985" extrusionOk="0">
                  <a:moveTo>
                    <a:pt x="273" y="0"/>
                  </a:moveTo>
                  <a:cubicBezTo>
                    <a:pt x="191" y="0"/>
                    <a:pt x="104" y="25"/>
                    <a:pt x="67" y="80"/>
                  </a:cubicBezTo>
                  <a:cubicBezTo>
                    <a:pt x="1" y="180"/>
                    <a:pt x="1" y="381"/>
                    <a:pt x="101" y="481"/>
                  </a:cubicBezTo>
                  <a:cubicBezTo>
                    <a:pt x="868" y="1048"/>
                    <a:pt x="1335" y="1982"/>
                    <a:pt x="1368" y="2916"/>
                  </a:cubicBezTo>
                  <a:cubicBezTo>
                    <a:pt x="1368" y="3883"/>
                    <a:pt x="935" y="4850"/>
                    <a:pt x="234" y="5484"/>
                  </a:cubicBezTo>
                  <a:cubicBezTo>
                    <a:pt x="101" y="5584"/>
                    <a:pt x="101" y="5751"/>
                    <a:pt x="201" y="5884"/>
                  </a:cubicBezTo>
                  <a:cubicBezTo>
                    <a:pt x="234" y="5918"/>
                    <a:pt x="334" y="5985"/>
                    <a:pt x="401" y="5985"/>
                  </a:cubicBezTo>
                  <a:cubicBezTo>
                    <a:pt x="468" y="5985"/>
                    <a:pt x="519" y="5955"/>
                    <a:pt x="556" y="5955"/>
                  </a:cubicBezTo>
                  <a:cubicBezTo>
                    <a:pt x="575" y="5955"/>
                    <a:pt x="590" y="5962"/>
                    <a:pt x="601" y="5985"/>
                  </a:cubicBezTo>
                  <a:cubicBezTo>
                    <a:pt x="1435" y="5217"/>
                    <a:pt x="1935" y="4083"/>
                    <a:pt x="1902" y="2982"/>
                  </a:cubicBezTo>
                  <a:cubicBezTo>
                    <a:pt x="1902" y="1848"/>
                    <a:pt x="1335" y="747"/>
                    <a:pt x="434" y="47"/>
                  </a:cubicBezTo>
                  <a:cubicBezTo>
                    <a:pt x="404" y="17"/>
                    <a:pt x="341" y="0"/>
                    <a:pt x="273" y="0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6953357" y="2731108"/>
              <a:ext cx="198154" cy="198154"/>
            </a:xfrm>
            <a:custGeom>
              <a:avLst/>
              <a:gdLst/>
              <a:ahLst/>
              <a:cxnLst/>
              <a:rect l="l" t="t" r="r" b="b"/>
              <a:pathLst>
                <a:path w="7173" h="7173" extrusionOk="0">
                  <a:moveTo>
                    <a:pt x="3570" y="1"/>
                  </a:moveTo>
                  <a:cubicBezTo>
                    <a:pt x="1602" y="1"/>
                    <a:pt x="1" y="1602"/>
                    <a:pt x="1" y="3603"/>
                  </a:cubicBezTo>
                  <a:cubicBezTo>
                    <a:pt x="1" y="5571"/>
                    <a:pt x="1602" y="7173"/>
                    <a:pt x="3570" y="7173"/>
                  </a:cubicBezTo>
                  <a:cubicBezTo>
                    <a:pt x="5538" y="7173"/>
                    <a:pt x="7173" y="5571"/>
                    <a:pt x="7173" y="3603"/>
                  </a:cubicBezTo>
                  <a:cubicBezTo>
                    <a:pt x="7173" y="1602"/>
                    <a:pt x="5538" y="1"/>
                    <a:pt x="3570" y="1"/>
                  </a:cubicBezTo>
                  <a:close/>
                </a:path>
              </a:pathLst>
            </a:custGeom>
            <a:solidFill>
              <a:srgbClr val="FFBA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7433486" y="2730196"/>
              <a:ext cx="134561" cy="199066"/>
            </a:xfrm>
            <a:custGeom>
              <a:avLst/>
              <a:gdLst/>
              <a:ahLst/>
              <a:cxnLst/>
              <a:rect l="l" t="t" r="r" b="b"/>
              <a:pathLst>
                <a:path w="4871" h="7206" extrusionOk="0">
                  <a:moveTo>
                    <a:pt x="3636" y="0"/>
                  </a:moveTo>
                  <a:cubicBezTo>
                    <a:pt x="1635" y="0"/>
                    <a:pt x="0" y="1635"/>
                    <a:pt x="0" y="3636"/>
                  </a:cubicBezTo>
                  <a:cubicBezTo>
                    <a:pt x="0" y="5638"/>
                    <a:pt x="1601" y="7206"/>
                    <a:pt x="3569" y="7206"/>
                  </a:cubicBezTo>
                  <a:cubicBezTo>
                    <a:pt x="3736" y="7206"/>
                    <a:pt x="3936" y="7206"/>
                    <a:pt x="4136" y="7172"/>
                  </a:cubicBezTo>
                  <a:cubicBezTo>
                    <a:pt x="4570" y="5971"/>
                    <a:pt x="4870" y="4670"/>
                    <a:pt x="4870" y="3336"/>
                  </a:cubicBezTo>
                  <a:lnTo>
                    <a:pt x="4803" y="201"/>
                  </a:lnTo>
                  <a:cubicBezTo>
                    <a:pt x="4403" y="67"/>
                    <a:pt x="4036" y="0"/>
                    <a:pt x="3636" y="0"/>
                  </a:cubicBezTo>
                  <a:close/>
                </a:path>
              </a:pathLst>
            </a:custGeom>
            <a:solidFill>
              <a:srgbClr val="FFBA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7101733" y="2122937"/>
              <a:ext cx="180640" cy="191276"/>
            </a:xfrm>
            <a:custGeom>
              <a:avLst/>
              <a:gdLst/>
              <a:ahLst/>
              <a:cxnLst/>
              <a:rect l="l" t="t" r="r" b="b"/>
              <a:pathLst>
                <a:path w="6539" h="6924" extrusionOk="0">
                  <a:moveTo>
                    <a:pt x="4537" y="0"/>
                  </a:moveTo>
                  <a:cubicBezTo>
                    <a:pt x="5171" y="1368"/>
                    <a:pt x="4637" y="3036"/>
                    <a:pt x="3670" y="4170"/>
                  </a:cubicBezTo>
                  <a:cubicBezTo>
                    <a:pt x="2669" y="5337"/>
                    <a:pt x="1335" y="6038"/>
                    <a:pt x="0" y="6772"/>
                  </a:cubicBezTo>
                  <a:cubicBezTo>
                    <a:pt x="539" y="6874"/>
                    <a:pt x="1059" y="6923"/>
                    <a:pt x="1552" y="6923"/>
                  </a:cubicBezTo>
                  <a:cubicBezTo>
                    <a:pt x="3468" y="6923"/>
                    <a:pt x="4981" y="6177"/>
                    <a:pt x="5671" y="4904"/>
                  </a:cubicBezTo>
                  <a:cubicBezTo>
                    <a:pt x="6538" y="3302"/>
                    <a:pt x="6038" y="1101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6706414" y="2283772"/>
              <a:ext cx="479183" cy="408657"/>
            </a:xfrm>
            <a:custGeom>
              <a:avLst/>
              <a:gdLst/>
              <a:ahLst/>
              <a:cxnLst/>
              <a:rect l="l" t="t" r="r" b="b"/>
              <a:pathLst>
                <a:path w="17346" h="14793" extrusionOk="0">
                  <a:moveTo>
                    <a:pt x="13643" y="1"/>
                  </a:moveTo>
                  <a:cubicBezTo>
                    <a:pt x="10083" y="1"/>
                    <a:pt x="5267" y="1093"/>
                    <a:pt x="2969" y="3185"/>
                  </a:cubicBezTo>
                  <a:cubicBezTo>
                    <a:pt x="0" y="5953"/>
                    <a:pt x="601" y="11124"/>
                    <a:pt x="2302" y="14793"/>
                  </a:cubicBezTo>
                  <a:cubicBezTo>
                    <a:pt x="5971" y="14793"/>
                    <a:pt x="10541" y="12725"/>
                    <a:pt x="13210" y="10223"/>
                  </a:cubicBezTo>
                  <a:cubicBezTo>
                    <a:pt x="15878" y="7721"/>
                    <a:pt x="17346" y="3818"/>
                    <a:pt x="16345" y="282"/>
                  </a:cubicBezTo>
                  <a:cubicBezTo>
                    <a:pt x="15614" y="94"/>
                    <a:pt x="14682" y="1"/>
                    <a:pt x="13643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6559888" y="2672128"/>
              <a:ext cx="298599" cy="346638"/>
            </a:xfrm>
            <a:custGeom>
              <a:avLst/>
              <a:gdLst/>
              <a:ahLst/>
              <a:cxnLst/>
              <a:rect l="l" t="t" r="r" b="b"/>
              <a:pathLst>
                <a:path w="10809" h="12548" extrusionOk="0">
                  <a:moveTo>
                    <a:pt x="10808" y="1"/>
                  </a:moveTo>
                  <a:cubicBezTo>
                    <a:pt x="9074" y="1002"/>
                    <a:pt x="7005" y="1435"/>
                    <a:pt x="5137" y="2169"/>
                  </a:cubicBezTo>
                  <a:cubicBezTo>
                    <a:pt x="3269" y="2936"/>
                    <a:pt x="1401" y="4104"/>
                    <a:pt x="634" y="5972"/>
                  </a:cubicBezTo>
                  <a:cubicBezTo>
                    <a:pt x="0" y="7573"/>
                    <a:pt x="267" y="9441"/>
                    <a:pt x="1335" y="10775"/>
                  </a:cubicBezTo>
                  <a:cubicBezTo>
                    <a:pt x="2232" y="11897"/>
                    <a:pt x="3672" y="12548"/>
                    <a:pt x="5100" y="12548"/>
                  </a:cubicBezTo>
                  <a:cubicBezTo>
                    <a:pt x="5370" y="12548"/>
                    <a:pt x="5639" y="12524"/>
                    <a:pt x="5905" y="12477"/>
                  </a:cubicBezTo>
                  <a:cubicBezTo>
                    <a:pt x="4237" y="11676"/>
                    <a:pt x="3303" y="9741"/>
                    <a:pt x="3403" y="7907"/>
                  </a:cubicBezTo>
                  <a:cubicBezTo>
                    <a:pt x="3503" y="6072"/>
                    <a:pt x="4504" y="4337"/>
                    <a:pt x="5938" y="3137"/>
                  </a:cubicBezTo>
                  <a:cubicBezTo>
                    <a:pt x="7272" y="1936"/>
                    <a:pt x="8974" y="1135"/>
                    <a:pt x="10808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6647433" y="2706245"/>
              <a:ext cx="280145" cy="520206"/>
            </a:xfrm>
            <a:custGeom>
              <a:avLst/>
              <a:gdLst/>
              <a:ahLst/>
              <a:cxnLst/>
              <a:rect l="l" t="t" r="r" b="b"/>
              <a:pathLst>
                <a:path w="10141" h="18831" extrusionOk="0">
                  <a:moveTo>
                    <a:pt x="4737" y="0"/>
                  </a:moveTo>
                  <a:cubicBezTo>
                    <a:pt x="2936" y="2335"/>
                    <a:pt x="1335" y="4904"/>
                    <a:pt x="668" y="7772"/>
                  </a:cubicBezTo>
                  <a:cubicBezTo>
                    <a:pt x="0" y="10675"/>
                    <a:pt x="401" y="13877"/>
                    <a:pt x="2235" y="16212"/>
                  </a:cubicBezTo>
                  <a:cubicBezTo>
                    <a:pt x="3520" y="17824"/>
                    <a:pt x="5591" y="18831"/>
                    <a:pt x="7622" y="18831"/>
                  </a:cubicBezTo>
                  <a:cubicBezTo>
                    <a:pt x="8490" y="18831"/>
                    <a:pt x="9351" y="18646"/>
                    <a:pt x="10141" y="18247"/>
                  </a:cubicBezTo>
                  <a:lnTo>
                    <a:pt x="10141" y="18247"/>
                  </a:lnTo>
                  <a:cubicBezTo>
                    <a:pt x="9879" y="18307"/>
                    <a:pt x="9618" y="18336"/>
                    <a:pt x="9359" y="18336"/>
                  </a:cubicBezTo>
                  <a:cubicBezTo>
                    <a:pt x="7344" y="18336"/>
                    <a:pt x="5495" y="16588"/>
                    <a:pt x="4904" y="14577"/>
                  </a:cubicBezTo>
                  <a:cubicBezTo>
                    <a:pt x="4237" y="12342"/>
                    <a:pt x="4770" y="9907"/>
                    <a:pt x="5338" y="7606"/>
                  </a:cubicBezTo>
                  <a:cubicBezTo>
                    <a:pt x="5905" y="5337"/>
                    <a:pt x="6505" y="2936"/>
                    <a:pt x="4737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7611311" y="2716384"/>
              <a:ext cx="28" cy="28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noFill/>
            <a:ln w="6675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7617775" y="2648177"/>
              <a:ext cx="197215" cy="463548"/>
            </a:xfrm>
            <a:custGeom>
              <a:avLst/>
              <a:gdLst/>
              <a:ahLst/>
              <a:cxnLst/>
              <a:rect l="l" t="t" r="r" b="b"/>
              <a:pathLst>
                <a:path w="7139" h="16780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136"/>
                    <a:pt x="601" y="4137"/>
                    <a:pt x="1502" y="5938"/>
                  </a:cubicBezTo>
                  <a:cubicBezTo>
                    <a:pt x="2335" y="7673"/>
                    <a:pt x="3470" y="9307"/>
                    <a:pt x="4137" y="11142"/>
                  </a:cubicBezTo>
                  <a:cubicBezTo>
                    <a:pt x="4804" y="12977"/>
                    <a:pt x="4971" y="15112"/>
                    <a:pt x="3903" y="16779"/>
                  </a:cubicBezTo>
                  <a:cubicBezTo>
                    <a:pt x="6005" y="16012"/>
                    <a:pt x="7139" y="13510"/>
                    <a:pt x="6905" y="11309"/>
                  </a:cubicBezTo>
                  <a:cubicBezTo>
                    <a:pt x="6705" y="9040"/>
                    <a:pt x="5471" y="7039"/>
                    <a:pt x="4070" y="5304"/>
                  </a:cubicBezTo>
                  <a:cubicBezTo>
                    <a:pt x="2702" y="3537"/>
                    <a:pt x="1101" y="19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7184664" y="2269130"/>
              <a:ext cx="452470" cy="348213"/>
            </a:xfrm>
            <a:custGeom>
              <a:avLst/>
              <a:gdLst/>
              <a:ahLst/>
              <a:cxnLst/>
              <a:rect l="l" t="t" r="r" b="b"/>
              <a:pathLst>
                <a:path w="16379" h="12605" extrusionOk="0">
                  <a:moveTo>
                    <a:pt x="5353" y="0"/>
                  </a:moveTo>
                  <a:cubicBezTo>
                    <a:pt x="3457" y="0"/>
                    <a:pt x="1506" y="150"/>
                    <a:pt x="1" y="546"/>
                  </a:cubicBezTo>
                  <a:cubicBezTo>
                    <a:pt x="3136" y="5749"/>
                    <a:pt x="8473" y="10386"/>
                    <a:pt x="13410" y="12354"/>
                  </a:cubicBezTo>
                  <a:cubicBezTo>
                    <a:pt x="13761" y="12471"/>
                    <a:pt x="14145" y="12605"/>
                    <a:pt x="14516" y="12605"/>
                  </a:cubicBezTo>
                  <a:cubicBezTo>
                    <a:pt x="14674" y="12605"/>
                    <a:pt x="14829" y="12581"/>
                    <a:pt x="14978" y="12521"/>
                  </a:cubicBezTo>
                  <a:cubicBezTo>
                    <a:pt x="15712" y="12187"/>
                    <a:pt x="15912" y="11220"/>
                    <a:pt x="16012" y="10386"/>
                  </a:cubicBezTo>
                  <a:cubicBezTo>
                    <a:pt x="16212" y="8251"/>
                    <a:pt x="16379" y="6050"/>
                    <a:pt x="15478" y="4148"/>
                  </a:cubicBezTo>
                  <a:cubicBezTo>
                    <a:pt x="14344" y="1746"/>
                    <a:pt x="11642" y="412"/>
                    <a:pt x="9007" y="179"/>
                  </a:cubicBezTo>
                  <a:cubicBezTo>
                    <a:pt x="7923" y="70"/>
                    <a:pt x="6651" y="0"/>
                    <a:pt x="5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7153337" y="2901584"/>
              <a:ext cx="197215" cy="96798"/>
            </a:xfrm>
            <a:custGeom>
              <a:avLst/>
              <a:gdLst/>
              <a:ahLst/>
              <a:cxnLst/>
              <a:rect l="l" t="t" r="r" b="b"/>
              <a:pathLst>
                <a:path w="7139" h="3504" extrusionOk="0">
                  <a:moveTo>
                    <a:pt x="307" y="1"/>
                  </a:moveTo>
                  <a:cubicBezTo>
                    <a:pt x="260" y="1"/>
                    <a:pt x="212" y="12"/>
                    <a:pt x="167" y="34"/>
                  </a:cubicBezTo>
                  <a:cubicBezTo>
                    <a:pt x="34" y="134"/>
                    <a:pt x="0" y="301"/>
                    <a:pt x="101" y="435"/>
                  </a:cubicBezTo>
                  <a:cubicBezTo>
                    <a:pt x="1201" y="2336"/>
                    <a:pt x="3370" y="3503"/>
                    <a:pt x="5604" y="3503"/>
                  </a:cubicBezTo>
                  <a:cubicBezTo>
                    <a:pt x="6038" y="3503"/>
                    <a:pt x="6505" y="3470"/>
                    <a:pt x="6872" y="3370"/>
                  </a:cubicBezTo>
                  <a:cubicBezTo>
                    <a:pt x="7039" y="3337"/>
                    <a:pt x="7139" y="3203"/>
                    <a:pt x="7106" y="3036"/>
                  </a:cubicBezTo>
                  <a:cubicBezTo>
                    <a:pt x="7050" y="2897"/>
                    <a:pt x="6971" y="2828"/>
                    <a:pt x="6850" y="2828"/>
                  </a:cubicBezTo>
                  <a:cubicBezTo>
                    <a:pt x="6826" y="2828"/>
                    <a:pt x="6800" y="2831"/>
                    <a:pt x="6772" y="2836"/>
                  </a:cubicBezTo>
                  <a:cubicBezTo>
                    <a:pt x="6402" y="2916"/>
                    <a:pt x="6024" y="2954"/>
                    <a:pt x="5644" y="2954"/>
                  </a:cubicBezTo>
                  <a:cubicBezTo>
                    <a:pt x="3627" y="2954"/>
                    <a:pt x="1573" y="1875"/>
                    <a:pt x="534" y="134"/>
                  </a:cubicBezTo>
                  <a:cubicBezTo>
                    <a:pt x="490" y="45"/>
                    <a:pt x="401" y="1"/>
                    <a:pt x="307" y="1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6715613" y="2573478"/>
              <a:ext cx="238708" cy="158457"/>
            </a:xfrm>
            <a:custGeom>
              <a:avLst/>
              <a:gdLst/>
              <a:ahLst/>
              <a:cxnLst/>
              <a:rect l="l" t="t" r="r" b="b"/>
              <a:pathLst>
                <a:path w="8641" h="5736" extrusionOk="0">
                  <a:moveTo>
                    <a:pt x="6196" y="0"/>
                  </a:moveTo>
                  <a:cubicBezTo>
                    <a:pt x="5922" y="0"/>
                    <a:pt x="5643" y="54"/>
                    <a:pt x="5371" y="170"/>
                  </a:cubicBezTo>
                  <a:lnTo>
                    <a:pt x="1669" y="1637"/>
                  </a:lnTo>
                  <a:cubicBezTo>
                    <a:pt x="535" y="2071"/>
                    <a:pt x="1" y="3372"/>
                    <a:pt x="535" y="4506"/>
                  </a:cubicBezTo>
                  <a:lnTo>
                    <a:pt x="535" y="4539"/>
                  </a:lnTo>
                  <a:cubicBezTo>
                    <a:pt x="908" y="5286"/>
                    <a:pt x="1690" y="5736"/>
                    <a:pt x="2492" y="5736"/>
                  </a:cubicBezTo>
                  <a:cubicBezTo>
                    <a:pt x="2765" y="5736"/>
                    <a:pt x="3041" y="5684"/>
                    <a:pt x="3303" y="5573"/>
                  </a:cubicBezTo>
                  <a:lnTo>
                    <a:pt x="7006" y="4072"/>
                  </a:lnTo>
                  <a:cubicBezTo>
                    <a:pt x="8107" y="3639"/>
                    <a:pt x="8640" y="2404"/>
                    <a:pt x="8173" y="1337"/>
                  </a:cubicBezTo>
                  <a:cubicBezTo>
                    <a:pt x="7821" y="508"/>
                    <a:pt x="7034" y="0"/>
                    <a:pt x="6196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6882415" y="2492315"/>
              <a:ext cx="667199" cy="352274"/>
            </a:xfrm>
            <a:custGeom>
              <a:avLst/>
              <a:gdLst/>
              <a:ahLst/>
              <a:cxnLst/>
              <a:rect l="l" t="t" r="r" b="b"/>
              <a:pathLst>
                <a:path w="24152" h="12752" extrusionOk="0">
                  <a:moveTo>
                    <a:pt x="13918" y="0"/>
                  </a:moveTo>
                  <a:cubicBezTo>
                    <a:pt x="9110" y="0"/>
                    <a:pt x="4288" y="1065"/>
                    <a:pt x="0" y="3007"/>
                  </a:cubicBezTo>
                  <a:cubicBezTo>
                    <a:pt x="601" y="5576"/>
                    <a:pt x="1335" y="8144"/>
                    <a:pt x="3003" y="10146"/>
                  </a:cubicBezTo>
                  <a:cubicBezTo>
                    <a:pt x="4286" y="11685"/>
                    <a:pt x="6259" y="12751"/>
                    <a:pt x="8226" y="12751"/>
                  </a:cubicBezTo>
                  <a:cubicBezTo>
                    <a:pt x="8815" y="12751"/>
                    <a:pt x="9405" y="12655"/>
                    <a:pt x="9974" y="12448"/>
                  </a:cubicBezTo>
                  <a:cubicBezTo>
                    <a:pt x="11309" y="11947"/>
                    <a:pt x="12476" y="10813"/>
                    <a:pt x="13944" y="10780"/>
                  </a:cubicBezTo>
                  <a:cubicBezTo>
                    <a:pt x="13960" y="10779"/>
                    <a:pt x="13977" y="10779"/>
                    <a:pt x="13993" y="10779"/>
                  </a:cubicBezTo>
                  <a:cubicBezTo>
                    <a:pt x="15871" y="10779"/>
                    <a:pt x="17363" y="12648"/>
                    <a:pt x="19281" y="12648"/>
                  </a:cubicBezTo>
                  <a:cubicBezTo>
                    <a:pt x="19306" y="12648"/>
                    <a:pt x="19331" y="12649"/>
                    <a:pt x="19357" y="12649"/>
                  </a:cubicBezTo>
                  <a:cubicBezTo>
                    <a:pt x="20432" y="12649"/>
                    <a:pt x="21499" y="11960"/>
                    <a:pt x="22183" y="11080"/>
                  </a:cubicBezTo>
                  <a:cubicBezTo>
                    <a:pt x="22883" y="10146"/>
                    <a:pt x="23217" y="9012"/>
                    <a:pt x="23517" y="7944"/>
                  </a:cubicBezTo>
                  <a:cubicBezTo>
                    <a:pt x="23984" y="6010"/>
                    <a:pt x="24151" y="3775"/>
                    <a:pt x="22850" y="2274"/>
                  </a:cubicBezTo>
                  <a:cubicBezTo>
                    <a:pt x="21816" y="1006"/>
                    <a:pt x="20148" y="606"/>
                    <a:pt x="18547" y="339"/>
                  </a:cubicBezTo>
                  <a:cubicBezTo>
                    <a:pt x="17018" y="111"/>
                    <a:pt x="15469" y="0"/>
                    <a:pt x="1391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6778295" y="3321792"/>
              <a:ext cx="1021020" cy="902177"/>
            </a:xfrm>
            <a:custGeom>
              <a:avLst/>
              <a:gdLst/>
              <a:ahLst/>
              <a:cxnLst/>
              <a:rect l="l" t="t" r="r" b="b"/>
              <a:pathLst>
                <a:path w="36960" h="32658" extrusionOk="0">
                  <a:moveTo>
                    <a:pt x="9840" y="1"/>
                  </a:moveTo>
                  <a:cubicBezTo>
                    <a:pt x="9840" y="1"/>
                    <a:pt x="2068" y="9441"/>
                    <a:pt x="1001" y="12777"/>
                  </a:cubicBezTo>
                  <a:cubicBezTo>
                    <a:pt x="0" y="15845"/>
                    <a:pt x="234" y="19181"/>
                    <a:pt x="1068" y="22317"/>
                  </a:cubicBezTo>
                  <a:cubicBezTo>
                    <a:pt x="1901" y="25452"/>
                    <a:pt x="3436" y="29722"/>
                    <a:pt x="4870" y="32658"/>
                  </a:cubicBezTo>
                  <a:lnTo>
                    <a:pt x="33791" y="32658"/>
                  </a:lnTo>
                  <a:lnTo>
                    <a:pt x="36960" y="20382"/>
                  </a:lnTo>
                  <a:lnTo>
                    <a:pt x="28687" y="1"/>
                  </a:lnTo>
                  <a:lnTo>
                    <a:pt x="13610" y="15345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6778295" y="3321792"/>
              <a:ext cx="1021020" cy="902177"/>
            </a:xfrm>
            <a:custGeom>
              <a:avLst/>
              <a:gdLst/>
              <a:ahLst/>
              <a:cxnLst/>
              <a:rect l="l" t="t" r="r" b="b"/>
              <a:pathLst>
                <a:path w="36960" h="32658" extrusionOk="0">
                  <a:moveTo>
                    <a:pt x="9840" y="1"/>
                  </a:moveTo>
                  <a:cubicBezTo>
                    <a:pt x="9840" y="1"/>
                    <a:pt x="2068" y="9441"/>
                    <a:pt x="1001" y="12777"/>
                  </a:cubicBezTo>
                  <a:cubicBezTo>
                    <a:pt x="0" y="15845"/>
                    <a:pt x="234" y="19181"/>
                    <a:pt x="1068" y="22317"/>
                  </a:cubicBezTo>
                  <a:cubicBezTo>
                    <a:pt x="1901" y="25452"/>
                    <a:pt x="3436" y="29722"/>
                    <a:pt x="4870" y="32658"/>
                  </a:cubicBezTo>
                  <a:lnTo>
                    <a:pt x="33791" y="32658"/>
                  </a:lnTo>
                  <a:lnTo>
                    <a:pt x="36960" y="20382"/>
                  </a:lnTo>
                  <a:lnTo>
                    <a:pt x="28687" y="1"/>
                  </a:lnTo>
                  <a:lnTo>
                    <a:pt x="13610" y="15345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6792108" y="3859049"/>
              <a:ext cx="1007207" cy="364926"/>
            </a:xfrm>
            <a:custGeom>
              <a:avLst/>
              <a:gdLst/>
              <a:ahLst/>
              <a:cxnLst/>
              <a:rect l="l" t="t" r="r" b="b"/>
              <a:pathLst>
                <a:path w="36460" h="13210" extrusionOk="0">
                  <a:moveTo>
                    <a:pt x="0" y="0"/>
                  </a:moveTo>
                  <a:lnTo>
                    <a:pt x="0" y="0"/>
                  </a:lnTo>
                  <a:cubicBezTo>
                    <a:pt x="167" y="967"/>
                    <a:pt x="334" y="1901"/>
                    <a:pt x="568" y="2869"/>
                  </a:cubicBezTo>
                  <a:cubicBezTo>
                    <a:pt x="1401" y="6004"/>
                    <a:pt x="2936" y="10307"/>
                    <a:pt x="4370" y="13210"/>
                  </a:cubicBezTo>
                  <a:lnTo>
                    <a:pt x="33291" y="13210"/>
                  </a:lnTo>
                  <a:lnTo>
                    <a:pt x="36460" y="967"/>
                  </a:lnTo>
                  <a:lnTo>
                    <a:pt x="36426" y="834"/>
                  </a:lnTo>
                  <a:cubicBezTo>
                    <a:pt x="29922" y="3136"/>
                    <a:pt x="19614" y="3970"/>
                    <a:pt x="13110" y="4570"/>
                  </a:cubicBezTo>
                  <a:cubicBezTo>
                    <a:pt x="12726" y="4607"/>
                    <a:pt x="12342" y="4625"/>
                    <a:pt x="11959" y="4625"/>
                  </a:cubicBezTo>
                  <a:cubicBezTo>
                    <a:pt x="7194" y="4625"/>
                    <a:pt x="2625" y="188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6927555" y="2471789"/>
              <a:ext cx="667199" cy="353434"/>
            </a:xfrm>
            <a:custGeom>
              <a:avLst/>
              <a:gdLst/>
              <a:ahLst/>
              <a:cxnLst/>
              <a:rect l="l" t="t" r="r" b="b"/>
              <a:pathLst>
                <a:path w="24152" h="12794" extrusionOk="0">
                  <a:moveTo>
                    <a:pt x="13946" y="1"/>
                  </a:moveTo>
                  <a:cubicBezTo>
                    <a:pt x="9129" y="1"/>
                    <a:pt x="4297" y="1104"/>
                    <a:pt x="1" y="3050"/>
                  </a:cubicBezTo>
                  <a:cubicBezTo>
                    <a:pt x="601" y="5585"/>
                    <a:pt x="1335" y="8187"/>
                    <a:pt x="3003" y="10188"/>
                  </a:cubicBezTo>
                  <a:cubicBezTo>
                    <a:pt x="4286" y="11728"/>
                    <a:pt x="6260" y="12794"/>
                    <a:pt x="8226" y="12794"/>
                  </a:cubicBezTo>
                  <a:cubicBezTo>
                    <a:pt x="8816" y="12794"/>
                    <a:pt x="9405" y="12698"/>
                    <a:pt x="9975" y="12490"/>
                  </a:cubicBezTo>
                  <a:cubicBezTo>
                    <a:pt x="11309" y="11990"/>
                    <a:pt x="12477" y="10856"/>
                    <a:pt x="13911" y="10822"/>
                  </a:cubicBezTo>
                  <a:cubicBezTo>
                    <a:pt x="13944" y="10821"/>
                    <a:pt x="13976" y="10821"/>
                    <a:pt x="14009" y="10821"/>
                  </a:cubicBezTo>
                  <a:cubicBezTo>
                    <a:pt x="15897" y="10821"/>
                    <a:pt x="17379" y="12690"/>
                    <a:pt x="19281" y="12690"/>
                  </a:cubicBezTo>
                  <a:cubicBezTo>
                    <a:pt x="19307" y="12691"/>
                    <a:pt x="19332" y="12691"/>
                    <a:pt x="19357" y="12691"/>
                  </a:cubicBezTo>
                  <a:cubicBezTo>
                    <a:pt x="20432" y="12691"/>
                    <a:pt x="21499" y="12002"/>
                    <a:pt x="22183" y="11089"/>
                  </a:cubicBezTo>
                  <a:cubicBezTo>
                    <a:pt x="22884" y="10188"/>
                    <a:pt x="23218" y="9054"/>
                    <a:pt x="23518" y="7920"/>
                  </a:cubicBezTo>
                  <a:cubicBezTo>
                    <a:pt x="23985" y="6019"/>
                    <a:pt x="24152" y="3750"/>
                    <a:pt x="22851" y="2249"/>
                  </a:cubicBezTo>
                  <a:cubicBezTo>
                    <a:pt x="21817" y="1015"/>
                    <a:pt x="20149" y="582"/>
                    <a:pt x="18548" y="348"/>
                  </a:cubicBezTo>
                  <a:cubicBezTo>
                    <a:pt x="17027" y="114"/>
                    <a:pt x="15488" y="1"/>
                    <a:pt x="13946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7121071" y="2472508"/>
              <a:ext cx="328102" cy="353572"/>
            </a:xfrm>
            <a:custGeom>
              <a:avLst/>
              <a:gdLst/>
              <a:ahLst/>
              <a:cxnLst/>
              <a:rect l="l" t="t" r="r" b="b"/>
              <a:pathLst>
                <a:path w="11877" h="12799" extrusionOk="0">
                  <a:moveTo>
                    <a:pt x="6939" y="1"/>
                  </a:moveTo>
                  <a:cubicBezTo>
                    <a:pt x="5457" y="1"/>
                    <a:pt x="3976" y="109"/>
                    <a:pt x="2503" y="322"/>
                  </a:cubicBezTo>
                  <a:lnTo>
                    <a:pt x="1" y="12664"/>
                  </a:lnTo>
                  <a:cubicBezTo>
                    <a:pt x="426" y="12749"/>
                    <a:pt x="851" y="12798"/>
                    <a:pt x="1274" y="12798"/>
                  </a:cubicBezTo>
                  <a:cubicBezTo>
                    <a:pt x="1846" y="12798"/>
                    <a:pt x="2413" y="12708"/>
                    <a:pt x="2970" y="12497"/>
                  </a:cubicBezTo>
                  <a:cubicBezTo>
                    <a:pt x="4304" y="11997"/>
                    <a:pt x="5472" y="10863"/>
                    <a:pt x="6906" y="10830"/>
                  </a:cubicBezTo>
                  <a:cubicBezTo>
                    <a:pt x="7473" y="10830"/>
                    <a:pt x="8007" y="10963"/>
                    <a:pt x="8507" y="11196"/>
                  </a:cubicBezTo>
                  <a:lnTo>
                    <a:pt x="11876" y="389"/>
                  </a:lnTo>
                  <a:cubicBezTo>
                    <a:pt x="11776" y="389"/>
                    <a:pt x="11643" y="355"/>
                    <a:pt x="11543" y="355"/>
                  </a:cubicBezTo>
                  <a:cubicBezTo>
                    <a:pt x="10014" y="118"/>
                    <a:pt x="8476" y="1"/>
                    <a:pt x="6939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7129386" y="2276423"/>
              <a:ext cx="228542" cy="357965"/>
            </a:xfrm>
            <a:custGeom>
              <a:avLst/>
              <a:gdLst/>
              <a:ahLst/>
              <a:cxnLst/>
              <a:rect l="l" t="t" r="r" b="b"/>
              <a:pathLst>
                <a:path w="8273" h="12958" extrusionOk="0">
                  <a:moveTo>
                    <a:pt x="2153" y="0"/>
                  </a:moveTo>
                  <a:cubicBezTo>
                    <a:pt x="1608" y="0"/>
                    <a:pt x="1191" y="267"/>
                    <a:pt x="1535" y="782"/>
                  </a:cubicBezTo>
                  <a:cubicBezTo>
                    <a:pt x="67" y="3184"/>
                    <a:pt x="0" y="6386"/>
                    <a:pt x="1368" y="8821"/>
                  </a:cubicBezTo>
                  <a:cubicBezTo>
                    <a:pt x="2735" y="11289"/>
                    <a:pt x="5504" y="12924"/>
                    <a:pt x="8273" y="12957"/>
                  </a:cubicBezTo>
                  <a:cubicBezTo>
                    <a:pt x="6004" y="11289"/>
                    <a:pt x="4537" y="8487"/>
                    <a:pt x="4470" y="5619"/>
                  </a:cubicBezTo>
                  <a:cubicBezTo>
                    <a:pt x="4403" y="4651"/>
                    <a:pt x="4537" y="3651"/>
                    <a:pt x="4470" y="2683"/>
                  </a:cubicBezTo>
                  <a:cubicBezTo>
                    <a:pt x="4337" y="1749"/>
                    <a:pt x="3903" y="749"/>
                    <a:pt x="3069" y="248"/>
                  </a:cubicBezTo>
                  <a:cubicBezTo>
                    <a:pt x="2796" y="82"/>
                    <a:pt x="2454" y="0"/>
                    <a:pt x="2153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7221517" y="2306176"/>
              <a:ext cx="300449" cy="320837"/>
            </a:xfrm>
            <a:custGeom>
              <a:avLst/>
              <a:gdLst/>
              <a:ahLst/>
              <a:cxnLst/>
              <a:rect l="l" t="t" r="r" b="b"/>
              <a:pathLst>
                <a:path w="10876" h="11614" extrusionOk="0">
                  <a:moveTo>
                    <a:pt x="227" y="1"/>
                  </a:moveTo>
                  <a:cubicBezTo>
                    <a:pt x="108" y="1"/>
                    <a:pt x="29" y="44"/>
                    <a:pt x="1" y="139"/>
                  </a:cubicBezTo>
                  <a:cubicBezTo>
                    <a:pt x="635" y="2874"/>
                    <a:pt x="1335" y="5676"/>
                    <a:pt x="3070" y="7944"/>
                  </a:cubicBezTo>
                  <a:cubicBezTo>
                    <a:pt x="4654" y="10006"/>
                    <a:pt x="7229" y="11614"/>
                    <a:pt x="9931" y="11614"/>
                  </a:cubicBezTo>
                  <a:cubicBezTo>
                    <a:pt x="10244" y="11614"/>
                    <a:pt x="10560" y="11592"/>
                    <a:pt x="10875" y="11547"/>
                  </a:cubicBezTo>
                  <a:cubicBezTo>
                    <a:pt x="8874" y="10913"/>
                    <a:pt x="7440" y="9245"/>
                    <a:pt x="6439" y="7544"/>
                  </a:cubicBezTo>
                  <a:cubicBezTo>
                    <a:pt x="5438" y="5843"/>
                    <a:pt x="4738" y="3941"/>
                    <a:pt x="3503" y="2374"/>
                  </a:cubicBezTo>
                  <a:cubicBezTo>
                    <a:pt x="2419" y="1094"/>
                    <a:pt x="824" y="1"/>
                    <a:pt x="227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7279585" y="3807444"/>
              <a:ext cx="692973" cy="804468"/>
            </a:xfrm>
            <a:custGeom>
              <a:avLst/>
              <a:gdLst/>
              <a:ahLst/>
              <a:cxnLst/>
              <a:rect l="l" t="t" r="r" b="b"/>
              <a:pathLst>
                <a:path w="25085" h="29121" extrusionOk="0">
                  <a:moveTo>
                    <a:pt x="12576" y="0"/>
                  </a:moveTo>
                  <a:lnTo>
                    <a:pt x="12576" y="33"/>
                  </a:lnTo>
                  <a:lnTo>
                    <a:pt x="12576" y="9840"/>
                  </a:lnTo>
                  <a:lnTo>
                    <a:pt x="0" y="23217"/>
                  </a:lnTo>
                  <a:lnTo>
                    <a:pt x="7005" y="29121"/>
                  </a:lnTo>
                  <a:lnTo>
                    <a:pt x="21082" y="16612"/>
                  </a:lnTo>
                  <a:cubicBezTo>
                    <a:pt x="23617" y="14344"/>
                    <a:pt x="25085" y="11075"/>
                    <a:pt x="25085" y="7672"/>
                  </a:cubicBezTo>
                  <a:lnTo>
                    <a:pt x="2508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7627002" y="3850733"/>
              <a:ext cx="345561" cy="169590"/>
            </a:xfrm>
            <a:custGeom>
              <a:avLst/>
              <a:gdLst/>
              <a:ahLst/>
              <a:cxnLst/>
              <a:rect l="l" t="t" r="r" b="b"/>
              <a:pathLst>
                <a:path w="12509" h="6139" extrusionOk="0">
                  <a:moveTo>
                    <a:pt x="0" y="1"/>
                  </a:moveTo>
                  <a:lnTo>
                    <a:pt x="0" y="6139"/>
                  </a:lnTo>
                  <a:lnTo>
                    <a:pt x="12509" y="5371"/>
                  </a:lnTo>
                  <a:lnTo>
                    <a:pt x="12509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2"/>
            <p:cNvSpPr/>
            <p:nvPr/>
          </p:nvSpPr>
          <p:spPr>
            <a:xfrm>
              <a:off x="7510893" y="3321792"/>
              <a:ext cx="549213" cy="646922"/>
            </a:xfrm>
            <a:custGeom>
              <a:avLst/>
              <a:gdLst/>
              <a:ahLst/>
              <a:cxnLst/>
              <a:rect l="l" t="t" r="r" b="b"/>
              <a:pathLst>
                <a:path w="19881" h="23418" extrusionOk="0">
                  <a:moveTo>
                    <a:pt x="2168" y="1"/>
                  </a:moveTo>
                  <a:lnTo>
                    <a:pt x="0" y="23418"/>
                  </a:lnTo>
                  <a:lnTo>
                    <a:pt x="19881" y="22183"/>
                  </a:lnTo>
                  <a:lnTo>
                    <a:pt x="13176" y="4437"/>
                  </a:lnTo>
                  <a:cubicBezTo>
                    <a:pt x="11942" y="1735"/>
                    <a:pt x="9273" y="1"/>
                    <a:pt x="6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2"/>
            <p:cNvSpPr/>
            <p:nvPr/>
          </p:nvSpPr>
          <p:spPr>
            <a:xfrm>
              <a:off x="7510893" y="3321792"/>
              <a:ext cx="313323" cy="646922"/>
            </a:xfrm>
            <a:custGeom>
              <a:avLst/>
              <a:gdLst/>
              <a:ahLst/>
              <a:cxnLst/>
              <a:rect l="l" t="t" r="r" b="b"/>
              <a:pathLst>
                <a:path w="11342" h="23418" extrusionOk="0">
                  <a:moveTo>
                    <a:pt x="2168" y="1"/>
                  </a:moveTo>
                  <a:lnTo>
                    <a:pt x="0" y="23418"/>
                  </a:lnTo>
                  <a:lnTo>
                    <a:pt x="0" y="23418"/>
                  </a:lnTo>
                  <a:lnTo>
                    <a:pt x="11341" y="22684"/>
                  </a:lnTo>
                  <a:lnTo>
                    <a:pt x="3402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7140436" y="3733713"/>
              <a:ext cx="25829" cy="488410"/>
            </a:xfrm>
            <a:custGeom>
              <a:avLst/>
              <a:gdLst/>
              <a:ahLst/>
              <a:cxnLst/>
              <a:rect l="l" t="t" r="r" b="b"/>
              <a:pathLst>
                <a:path w="935" h="17680" extrusionOk="0">
                  <a:moveTo>
                    <a:pt x="434" y="0"/>
                  </a:moveTo>
                  <a:cubicBezTo>
                    <a:pt x="267" y="34"/>
                    <a:pt x="101" y="201"/>
                    <a:pt x="101" y="401"/>
                  </a:cubicBezTo>
                  <a:lnTo>
                    <a:pt x="0" y="17246"/>
                  </a:lnTo>
                  <a:cubicBezTo>
                    <a:pt x="0" y="17513"/>
                    <a:pt x="167" y="17680"/>
                    <a:pt x="434" y="17680"/>
                  </a:cubicBezTo>
                  <a:cubicBezTo>
                    <a:pt x="668" y="17680"/>
                    <a:pt x="834" y="17513"/>
                    <a:pt x="834" y="17246"/>
                  </a:cubicBezTo>
                  <a:lnTo>
                    <a:pt x="934" y="401"/>
                  </a:lnTo>
                  <a:cubicBezTo>
                    <a:pt x="934" y="267"/>
                    <a:pt x="901" y="201"/>
                    <a:pt x="801" y="101"/>
                  </a:cubicBezTo>
                  <a:lnTo>
                    <a:pt x="501" y="401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6736829" y="2652182"/>
              <a:ext cx="223017" cy="236553"/>
            </a:xfrm>
            <a:custGeom>
              <a:avLst/>
              <a:gdLst/>
              <a:ahLst/>
              <a:cxnLst/>
              <a:rect l="l" t="t" r="r" b="b"/>
              <a:pathLst>
                <a:path w="8073" h="8563" extrusionOk="0">
                  <a:moveTo>
                    <a:pt x="3830" y="0"/>
                  </a:moveTo>
                  <a:cubicBezTo>
                    <a:pt x="2380" y="0"/>
                    <a:pt x="1150" y="1024"/>
                    <a:pt x="701" y="2157"/>
                  </a:cubicBezTo>
                  <a:cubicBezTo>
                    <a:pt x="0" y="3859"/>
                    <a:pt x="600" y="5960"/>
                    <a:pt x="2035" y="7294"/>
                  </a:cubicBezTo>
                  <a:cubicBezTo>
                    <a:pt x="3308" y="8507"/>
                    <a:pt x="5078" y="8562"/>
                    <a:pt x="6968" y="8562"/>
                  </a:cubicBezTo>
                  <a:cubicBezTo>
                    <a:pt x="7157" y="8562"/>
                    <a:pt x="7348" y="8562"/>
                    <a:pt x="7539" y="8562"/>
                  </a:cubicBezTo>
                  <a:cubicBezTo>
                    <a:pt x="7672" y="5293"/>
                    <a:pt x="8072" y="4159"/>
                    <a:pt x="6371" y="1123"/>
                  </a:cubicBezTo>
                  <a:cubicBezTo>
                    <a:pt x="5521" y="321"/>
                    <a:pt x="4641" y="0"/>
                    <a:pt x="3830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7273121" y="4055326"/>
              <a:ext cx="389816" cy="408242"/>
            </a:xfrm>
            <a:custGeom>
              <a:avLst/>
              <a:gdLst/>
              <a:ahLst/>
              <a:cxnLst/>
              <a:rect l="l" t="t" r="r" b="b"/>
              <a:pathLst>
                <a:path w="14111" h="14778" extrusionOk="0">
                  <a:moveTo>
                    <a:pt x="13761" y="0"/>
                  </a:moveTo>
                  <a:cubicBezTo>
                    <a:pt x="13686" y="0"/>
                    <a:pt x="13611" y="34"/>
                    <a:pt x="13544" y="100"/>
                  </a:cubicBezTo>
                  <a:lnTo>
                    <a:pt x="134" y="14277"/>
                  </a:lnTo>
                  <a:cubicBezTo>
                    <a:pt x="1" y="14410"/>
                    <a:pt x="1" y="14577"/>
                    <a:pt x="134" y="14677"/>
                  </a:cubicBezTo>
                  <a:cubicBezTo>
                    <a:pt x="201" y="14744"/>
                    <a:pt x="268" y="14777"/>
                    <a:pt x="334" y="14777"/>
                  </a:cubicBezTo>
                  <a:cubicBezTo>
                    <a:pt x="435" y="14777"/>
                    <a:pt x="501" y="14744"/>
                    <a:pt x="535" y="14677"/>
                  </a:cubicBezTo>
                  <a:lnTo>
                    <a:pt x="13978" y="501"/>
                  </a:lnTo>
                  <a:cubicBezTo>
                    <a:pt x="14111" y="400"/>
                    <a:pt x="14111" y="234"/>
                    <a:pt x="13978" y="100"/>
                  </a:cubicBezTo>
                  <a:cubicBezTo>
                    <a:pt x="13911" y="34"/>
                    <a:pt x="13836" y="0"/>
                    <a:pt x="13761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6785643" y="2694256"/>
              <a:ext cx="95886" cy="152076"/>
            </a:xfrm>
            <a:custGeom>
              <a:avLst/>
              <a:gdLst/>
              <a:ahLst/>
              <a:cxnLst/>
              <a:rect l="l" t="t" r="r" b="b"/>
              <a:pathLst>
                <a:path w="3471" h="5505" extrusionOk="0">
                  <a:moveTo>
                    <a:pt x="468" y="1"/>
                  </a:moveTo>
                  <a:cubicBezTo>
                    <a:pt x="301" y="1"/>
                    <a:pt x="168" y="101"/>
                    <a:pt x="134" y="267"/>
                  </a:cubicBezTo>
                  <a:cubicBezTo>
                    <a:pt x="134" y="301"/>
                    <a:pt x="1" y="1135"/>
                    <a:pt x="301" y="2169"/>
                  </a:cubicBezTo>
                  <a:cubicBezTo>
                    <a:pt x="601" y="3169"/>
                    <a:pt x="1269" y="4537"/>
                    <a:pt x="3003" y="5471"/>
                  </a:cubicBezTo>
                  <a:cubicBezTo>
                    <a:pt x="3070" y="5504"/>
                    <a:pt x="3103" y="5504"/>
                    <a:pt x="3137" y="5504"/>
                  </a:cubicBezTo>
                  <a:cubicBezTo>
                    <a:pt x="3237" y="5504"/>
                    <a:pt x="3337" y="5471"/>
                    <a:pt x="3403" y="5304"/>
                  </a:cubicBezTo>
                  <a:cubicBezTo>
                    <a:pt x="3470" y="5171"/>
                    <a:pt x="3403" y="5004"/>
                    <a:pt x="3270" y="4904"/>
                  </a:cubicBezTo>
                  <a:cubicBezTo>
                    <a:pt x="635" y="3503"/>
                    <a:pt x="635" y="34"/>
                    <a:pt x="468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6559888" y="2283523"/>
              <a:ext cx="552003" cy="935079"/>
            </a:xfrm>
            <a:custGeom>
              <a:avLst/>
              <a:gdLst/>
              <a:ahLst/>
              <a:cxnLst/>
              <a:rect l="l" t="t" r="r" b="b"/>
              <a:pathLst>
                <a:path w="19982" h="33849" extrusionOk="0">
                  <a:moveTo>
                    <a:pt x="6839" y="16470"/>
                  </a:moveTo>
                  <a:cubicBezTo>
                    <a:pt x="6805" y="16570"/>
                    <a:pt x="6805" y="16670"/>
                    <a:pt x="6805" y="16803"/>
                  </a:cubicBezTo>
                  <a:cubicBezTo>
                    <a:pt x="5471" y="18705"/>
                    <a:pt x="4404" y="20806"/>
                    <a:pt x="3837" y="23074"/>
                  </a:cubicBezTo>
                  <a:cubicBezTo>
                    <a:pt x="3770" y="23408"/>
                    <a:pt x="3736" y="23708"/>
                    <a:pt x="3670" y="24042"/>
                  </a:cubicBezTo>
                  <a:cubicBezTo>
                    <a:pt x="3436" y="23375"/>
                    <a:pt x="3303" y="22674"/>
                    <a:pt x="3336" y="21974"/>
                  </a:cubicBezTo>
                  <a:cubicBezTo>
                    <a:pt x="3470" y="20139"/>
                    <a:pt x="4470" y="18404"/>
                    <a:pt x="5905" y="17204"/>
                  </a:cubicBezTo>
                  <a:cubicBezTo>
                    <a:pt x="6172" y="16970"/>
                    <a:pt x="6505" y="16703"/>
                    <a:pt x="6839" y="16470"/>
                  </a:cubicBezTo>
                  <a:close/>
                  <a:moveTo>
                    <a:pt x="18955" y="1"/>
                  </a:moveTo>
                  <a:cubicBezTo>
                    <a:pt x="15372" y="1"/>
                    <a:pt x="10577" y="1076"/>
                    <a:pt x="8273" y="3227"/>
                  </a:cubicBezTo>
                  <a:cubicBezTo>
                    <a:pt x="5905" y="5462"/>
                    <a:pt x="5805" y="9164"/>
                    <a:pt x="6739" y="12467"/>
                  </a:cubicBezTo>
                  <a:cubicBezTo>
                    <a:pt x="6005" y="13034"/>
                    <a:pt x="5738" y="14068"/>
                    <a:pt x="6172" y="14969"/>
                  </a:cubicBezTo>
                  <a:lnTo>
                    <a:pt x="6172" y="15002"/>
                  </a:lnTo>
                  <a:cubicBezTo>
                    <a:pt x="6305" y="15235"/>
                    <a:pt x="6505" y="15502"/>
                    <a:pt x="6739" y="15669"/>
                  </a:cubicBezTo>
                  <a:cubicBezTo>
                    <a:pt x="6172" y="15836"/>
                    <a:pt x="5671" y="16036"/>
                    <a:pt x="5137" y="16203"/>
                  </a:cubicBezTo>
                  <a:cubicBezTo>
                    <a:pt x="3269" y="16970"/>
                    <a:pt x="1368" y="18138"/>
                    <a:pt x="634" y="20006"/>
                  </a:cubicBezTo>
                  <a:cubicBezTo>
                    <a:pt x="0" y="21573"/>
                    <a:pt x="267" y="23475"/>
                    <a:pt x="1335" y="24809"/>
                  </a:cubicBezTo>
                  <a:cubicBezTo>
                    <a:pt x="1935" y="25510"/>
                    <a:pt x="2702" y="26043"/>
                    <a:pt x="3603" y="26343"/>
                  </a:cubicBezTo>
                  <a:cubicBezTo>
                    <a:pt x="3703" y="28211"/>
                    <a:pt x="4270" y="30013"/>
                    <a:pt x="5438" y="31480"/>
                  </a:cubicBezTo>
                  <a:cubicBezTo>
                    <a:pt x="6338" y="32581"/>
                    <a:pt x="7606" y="33415"/>
                    <a:pt x="9007" y="33849"/>
                  </a:cubicBezTo>
                  <a:cubicBezTo>
                    <a:pt x="9007" y="33182"/>
                    <a:pt x="9040" y="32481"/>
                    <a:pt x="9107" y="31814"/>
                  </a:cubicBezTo>
                  <a:cubicBezTo>
                    <a:pt x="8640" y="31214"/>
                    <a:pt x="8273" y="30546"/>
                    <a:pt x="8106" y="29879"/>
                  </a:cubicBezTo>
                  <a:cubicBezTo>
                    <a:pt x="7773" y="28745"/>
                    <a:pt x="7706" y="27644"/>
                    <a:pt x="7839" y="26477"/>
                  </a:cubicBezTo>
                  <a:lnTo>
                    <a:pt x="7839" y="26477"/>
                  </a:lnTo>
                  <a:cubicBezTo>
                    <a:pt x="8173" y="27644"/>
                    <a:pt x="8707" y="28712"/>
                    <a:pt x="9441" y="29713"/>
                  </a:cubicBezTo>
                  <a:cubicBezTo>
                    <a:pt x="10008" y="27111"/>
                    <a:pt x="11142" y="24576"/>
                    <a:pt x="13043" y="22174"/>
                  </a:cubicBezTo>
                  <a:cubicBezTo>
                    <a:pt x="18680" y="15202"/>
                    <a:pt x="19981" y="6796"/>
                    <a:pt x="19848" y="25"/>
                  </a:cubicBezTo>
                  <a:cubicBezTo>
                    <a:pt x="19561" y="9"/>
                    <a:pt x="19263" y="1"/>
                    <a:pt x="18955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6148906" y="3343920"/>
              <a:ext cx="911376" cy="1251413"/>
            </a:xfrm>
            <a:custGeom>
              <a:avLst/>
              <a:gdLst/>
              <a:ahLst/>
              <a:cxnLst/>
              <a:rect l="l" t="t" r="r" b="b"/>
              <a:pathLst>
                <a:path w="32991" h="45300" extrusionOk="0">
                  <a:moveTo>
                    <a:pt x="24318" y="0"/>
                  </a:moveTo>
                  <a:cubicBezTo>
                    <a:pt x="23384" y="467"/>
                    <a:pt x="22516" y="1101"/>
                    <a:pt x="21849" y="1868"/>
                  </a:cubicBezTo>
                  <a:lnTo>
                    <a:pt x="9707" y="16846"/>
                  </a:lnTo>
                  <a:lnTo>
                    <a:pt x="13710" y="18981"/>
                  </a:lnTo>
                  <a:lnTo>
                    <a:pt x="0" y="37961"/>
                  </a:lnTo>
                  <a:lnTo>
                    <a:pt x="10141" y="45299"/>
                  </a:lnTo>
                  <a:lnTo>
                    <a:pt x="23183" y="27187"/>
                  </a:lnTo>
                  <a:lnTo>
                    <a:pt x="24818" y="24952"/>
                  </a:lnTo>
                  <a:lnTo>
                    <a:pt x="24951" y="25018"/>
                  </a:lnTo>
                  <a:cubicBezTo>
                    <a:pt x="25618" y="27020"/>
                    <a:pt x="26386" y="29121"/>
                    <a:pt x="27186" y="30856"/>
                  </a:cubicBezTo>
                  <a:lnTo>
                    <a:pt x="32957" y="17513"/>
                  </a:lnTo>
                  <a:cubicBezTo>
                    <a:pt x="32990" y="17513"/>
                    <a:pt x="26152" y="9507"/>
                    <a:pt x="24318" y="0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6205096" y="4708664"/>
              <a:ext cx="810959" cy="130887"/>
            </a:xfrm>
            <a:custGeom>
              <a:avLst/>
              <a:gdLst/>
              <a:ahLst/>
              <a:cxnLst/>
              <a:rect l="l" t="t" r="r" b="b"/>
              <a:pathLst>
                <a:path w="29356" h="4738" extrusionOk="0">
                  <a:moveTo>
                    <a:pt x="1" y="0"/>
                  </a:moveTo>
                  <a:lnTo>
                    <a:pt x="1" y="4737"/>
                  </a:lnTo>
                  <a:lnTo>
                    <a:pt x="27020" y="4737"/>
                  </a:lnTo>
                  <a:cubicBezTo>
                    <a:pt x="28321" y="4737"/>
                    <a:pt x="29355" y="3670"/>
                    <a:pt x="29355" y="2335"/>
                  </a:cubicBezTo>
                  <a:cubicBezTo>
                    <a:pt x="29355" y="1068"/>
                    <a:pt x="28321" y="0"/>
                    <a:pt x="270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2"/>
            <p:cNvSpPr/>
            <p:nvPr/>
          </p:nvSpPr>
          <p:spPr>
            <a:xfrm>
              <a:off x="5432883" y="4016623"/>
              <a:ext cx="1156493" cy="822921"/>
            </a:xfrm>
            <a:custGeom>
              <a:avLst/>
              <a:gdLst/>
              <a:ahLst/>
              <a:cxnLst/>
              <a:rect l="l" t="t" r="r" b="b"/>
              <a:pathLst>
                <a:path w="41864" h="29789" extrusionOk="0">
                  <a:moveTo>
                    <a:pt x="3703" y="0"/>
                  </a:moveTo>
                  <a:cubicBezTo>
                    <a:pt x="1568" y="0"/>
                    <a:pt x="1" y="2002"/>
                    <a:pt x="434" y="4103"/>
                  </a:cubicBezTo>
                  <a:lnTo>
                    <a:pt x="5671" y="27186"/>
                  </a:lnTo>
                  <a:cubicBezTo>
                    <a:pt x="6005" y="28687"/>
                    <a:pt x="7373" y="29788"/>
                    <a:pt x="8907" y="29788"/>
                  </a:cubicBezTo>
                  <a:lnTo>
                    <a:pt x="38095" y="29788"/>
                  </a:lnTo>
                  <a:cubicBezTo>
                    <a:pt x="40263" y="29788"/>
                    <a:pt x="41864" y="27820"/>
                    <a:pt x="41364" y="25685"/>
                  </a:cubicBezTo>
                  <a:lnTo>
                    <a:pt x="36126" y="2602"/>
                  </a:lnTo>
                  <a:cubicBezTo>
                    <a:pt x="35793" y="1101"/>
                    <a:pt x="34425" y="0"/>
                    <a:pt x="328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6342421" y="4017535"/>
              <a:ext cx="339125" cy="822921"/>
            </a:xfrm>
            <a:custGeom>
              <a:avLst/>
              <a:gdLst/>
              <a:ahLst/>
              <a:cxnLst/>
              <a:rect l="l" t="t" r="r" b="b"/>
              <a:pathLst>
                <a:path w="12276" h="29789" extrusionOk="0">
                  <a:moveTo>
                    <a:pt x="0" y="1"/>
                  </a:moveTo>
                  <a:cubicBezTo>
                    <a:pt x="1535" y="1"/>
                    <a:pt x="2936" y="1101"/>
                    <a:pt x="3269" y="2602"/>
                  </a:cubicBezTo>
                  <a:lnTo>
                    <a:pt x="8473" y="25686"/>
                  </a:lnTo>
                  <a:cubicBezTo>
                    <a:pt x="8940" y="27787"/>
                    <a:pt x="7339" y="29788"/>
                    <a:pt x="5204" y="29788"/>
                  </a:cubicBezTo>
                  <a:lnTo>
                    <a:pt x="8540" y="29788"/>
                  </a:lnTo>
                  <a:cubicBezTo>
                    <a:pt x="10674" y="29755"/>
                    <a:pt x="12276" y="27787"/>
                    <a:pt x="11809" y="25686"/>
                  </a:cubicBezTo>
                  <a:lnTo>
                    <a:pt x="6605" y="2602"/>
                  </a:lnTo>
                  <a:cubicBezTo>
                    <a:pt x="6271" y="1068"/>
                    <a:pt x="4870" y="1"/>
                    <a:pt x="33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5429209" y="4017535"/>
              <a:ext cx="1133454" cy="822921"/>
            </a:xfrm>
            <a:custGeom>
              <a:avLst/>
              <a:gdLst/>
              <a:ahLst/>
              <a:cxnLst/>
              <a:rect l="l" t="t" r="r" b="b"/>
              <a:pathLst>
                <a:path w="41030" h="29789" extrusionOk="0">
                  <a:moveTo>
                    <a:pt x="3836" y="1"/>
                  </a:moveTo>
                  <a:cubicBezTo>
                    <a:pt x="1701" y="1"/>
                    <a:pt x="134" y="2002"/>
                    <a:pt x="567" y="4103"/>
                  </a:cubicBezTo>
                  <a:lnTo>
                    <a:pt x="5804" y="27187"/>
                  </a:lnTo>
                  <a:cubicBezTo>
                    <a:pt x="6138" y="28754"/>
                    <a:pt x="7506" y="29788"/>
                    <a:pt x="9040" y="29788"/>
                  </a:cubicBezTo>
                  <a:lnTo>
                    <a:pt x="38228" y="29788"/>
                  </a:lnTo>
                  <a:cubicBezTo>
                    <a:pt x="39395" y="29755"/>
                    <a:pt x="40396" y="29155"/>
                    <a:pt x="41030" y="28287"/>
                  </a:cubicBezTo>
                  <a:cubicBezTo>
                    <a:pt x="0" y="28287"/>
                    <a:pt x="10141" y="2135"/>
                    <a:pt x="11742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5803339" y="4273704"/>
              <a:ext cx="317936" cy="304124"/>
            </a:xfrm>
            <a:custGeom>
              <a:avLst/>
              <a:gdLst/>
              <a:ahLst/>
              <a:cxnLst/>
              <a:rect l="l" t="t" r="r" b="b"/>
              <a:pathLst>
                <a:path w="11509" h="11009" extrusionOk="0">
                  <a:moveTo>
                    <a:pt x="10341" y="1"/>
                  </a:moveTo>
                  <a:cubicBezTo>
                    <a:pt x="9007" y="1"/>
                    <a:pt x="7706" y="568"/>
                    <a:pt x="6672" y="1569"/>
                  </a:cubicBezTo>
                  <a:cubicBezTo>
                    <a:pt x="6138" y="1368"/>
                    <a:pt x="5504" y="1235"/>
                    <a:pt x="4870" y="1235"/>
                  </a:cubicBezTo>
                  <a:cubicBezTo>
                    <a:pt x="2168" y="1235"/>
                    <a:pt x="0" y="3437"/>
                    <a:pt x="0" y="6139"/>
                  </a:cubicBezTo>
                  <a:cubicBezTo>
                    <a:pt x="0" y="8840"/>
                    <a:pt x="2202" y="11009"/>
                    <a:pt x="4870" y="11009"/>
                  </a:cubicBezTo>
                  <a:cubicBezTo>
                    <a:pt x="7572" y="11009"/>
                    <a:pt x="9741" y="8807"/>
                    <a:pt x="9741" y="6139"/>
                  </a:cubicBezTo>
                  <a:cubicBezTo>
                    <a:pt x="9741" y="5672"/>
                    <a:pt x="9674" y="5238"/>
                    <a:pt x="9574" y="4838"/>
                  </a:cubicBezTo>
                  <a:cubicBezTo>
                    <a:pt x="9707" y="4704"/>
                    <a:pt x="9841" y="4637"/>
                    <a:pt x="9974" y="4504"/>
                  </a:cubicBezTo>
                  <a:cubicBezTo>
                    <a:pt x="11041" y="3403"/>
                    <a:pt x="11508" y="1735"/>
                    <a:pt x="11108" y="301"/>
                  </a:cubicBezTo>
                  <a:cubicBezTo>
                    <a:pt x="11041" y="134"/>
                    <a:pt x="10875" y="1"/>
                    <a:pt x="10708" y="1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5929588" y="4260803"/>
              <a:ext cx="204591" cy="187104"/>
            </a:xfrm>
            <a:custGeom>
              <a:avLst/>
              <a:gdLst/>
              <a:ahLst/>
              <a:cxnLst/>
              <a:rect l="l" t="t" r="r" b="b"/>
              <a:pathLst>
                <a:path w="7406" h="6773" extrusionOk="0">
                  <a:moveTo>
                    <a:pt x="6138" y="835"/>
                  </a:moveTo>
                  <a:cubicBezTo>
                    <a:pt x="6538" y="2169"/>
                    <a:pt x="6105" y="3637"/>
                    <a:pt x="5137" y="4637"/>
                  </a:cubicBezTo>
                  <a:cubicBezTo>
                    <a:pt x="4303" y="5471"/>
                    <a:pt x="3069" y="5872"/>
                    <a:pt x="1601" y="5872"/>
                  </a:cubicBezTo>
                  <a:cubicBezTo>
                    <a:pt x="1401" y="5872"/>
                    <a:pt x="1168" y="5872"/>
                    <a:pt x="934" y="5838"/>
                  </a:cubicBezTo>
                  <a:cubicBezTo>
                    <a:pt x="801" y="3303"/>
                    <a:pt x="3202" y="835"/>
                    <a:pt x="5771" y="835"/>
                  </a:cubicBezTo>
                  <a:close/>
                  <a:moveTo>
                    <a:pt x="5771" y="1"/>
                  </a:moveTo>
                  <a:cubicBezTo>
                    <a:pt x="4270" y="1"/>
                    <a:pt x="2802" y="668"/>
                    <a:pt x="1668" y="1835"/>
                  </a:cubicBezTo>
                  <a:cubicBezTo>
                    <a:pt x="601" y="3003"/>
                    <a:pt x="0" y="4471"/>
                    <a:pt x="100" y="5938"/>
                  </a:cubicBezTo>
                  <a:cubicBezTo>
                    <a:pt x="134" y="6339"/>
                    <a:pt x="467" y="6672"/>
                    <a:pt x="901" y="6706"/>
                  </a:cubicBezTo>
                  <a:cubicBezTo>
                    <a:pt x="1134" y="6706"/>
                    <a:pt x="1401" y="6772"/>
                    <a:pt x="1635" y="6772"/>
                  </a:cubicBezTo>
                  <a:cubicBezTo>
                    <a:pt x="3336" y="6772"/>
                    <a:pt x="4770" y="6205"/>
                    <a:pt x="5771" y="5271"/>
                  </a:cubicBezTo>
                  <a:cubicBezTo>
                    <a:pt x="6938" y="4104"/>
                    <a:pt x="7405" y="2236"/>
                    <a:pt x="6972" y="668"/>
                  </a:cubicBezTo>
                  <a:cubicBezTo>
                    <a:pt x="6905" y="334"/>
                    <a:pt x="6605" y="101"/>
                    <a:pt x="6238" y="34"/>
                  </a:cubicBezTo>
                  <a:cubicBezTo>
                    <a:pt x="6071" y="1"/>
                    <a:pt x="5904" y="1"/>
                    <a:pt x="57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6872276" y="4448793"/>
              <a:ext cx="603606" cy="466476"/>
            </a:xfrm>
            <a:custGeom>
              <a:avLst/>
              <a:gdLst/>
              <a:ahLst/>
              <a:cxnLst/>
              <a:rect l="l" t="t" r="r" b="b"/>
              <a:pathLst>
                <a:path w="21850" h="16886" extrusionOk="0">
                  <a:moveTo>
                    <a:pt x="14778" y="1"/>
                  </a:moveTo>
                  <a:lnTo>
                    <a:pt x="3503" y="5905"/>
                  </a:lnTo>
                  <a:lnTo>
                    <a:pt x="468" y="12076"/>
                  </a:lnTo>
                  <a:cubicBezTo>
                    <a:pt x="1" y="13043"/>
                    <a:pt x="434" y="14211"/>
                    <a:pt x="1435" y="14678"/>
                  </a:cubicBezTo>
                  <a:cubicBezTo>
                    <a:pt x="1679" y="14773"/>
                    <a:pt x="1945" y="14824"/>
                    <a:pt x="2211" y="14824"/>
                  </a:cubicBezTo>
                  <a:cubicBezTo>
                    <a:pt x="2599" y="14824"/>
                    <a:pt x="2986" y="14715"/>
                    <a:pt x="3303" y="14478"/>
                  </a:cubicBezTo>
                  <a:lnTo>
                    <a:pt x="3803" y="14144"/>
                  </a:lnTo>
                  <a:lnTo>
                    <a:pt x="3803" y="14144"/>
                  </a:lnTo>
                  <a:cubicBezTo>
                    <a:pt x="3336" y="15045"/>
                    <a:pt x="3837" y="16146"/>
                    <a:pt x="4837" y="16379"/>
                  </a:cubicBezTo>
                  <a:lnTo>
                    <a:pt x="4937" y="16412"/>
                  </a:lnTo>
                  <a:cubicBezTo>
                    <a:pt x="5082" y="16457"/>
                    <a:pt x="5230" y="16479"/>
                    <a:pt x="5377" y="16479"/>
                  </a:cubicBezTo>
                  <a:cubicBezTo>
                    <a:pt x="5671" y="16479"/>
                    <a:pt x="5960" y="16390"/>
                    <a:pt x="6205" y="16212"/>
                  </a:cubicBezTo>
                  <a:lnTo>
                    <a:pt x="7206" y="15578"/>
                  </a:lnTo>
                  <a:lnTo>
                    <a:pt x="7206" y="15578"/>
                  </a:lnTo>
                  <a:cubicBezTo>
                    <a:pt x="7006" y="16146"/>
                    <a:pt x="7339" y="16713"/>
                    <a:pt x="7940" y="16846"/>
                  </a:cubicBezTo>
                  <a:cubicBezTo>
                    <a:pt x="8095" y="16873"/>
                    <a:pt x="8251" y="16886"/>
                    <a:pt x="8406" y="16886"/>
                  </a:cubicBezTo>
                  <a:cubicBezTo>
                    <a:pt x="9408" y="16886"/>
                    <a:pt x="10350" y="16337"/>
                    <a:pt x="10842" y="15412"/>
                  </a:cubicBezTo>
                  <a:lnTo>
                    <a:pt x="13177" y="11175"/>
                  </a:lnTo>
                  <a:lnTo>
                    <a:pt x="16079" y="9674"/>
                  </a:lnTo>
                  <a:lnTo>
                    <a:pt x="14678" y="14011"/>
                  </a:lnTo>
                  <a:cubicBezTo>
                    <a:pt x="14077" y="14811"/>
                    <a:pt x="14377" y="15912"/>
                    <a:pt x="15211" y="16412"/>
                  </a:cubicBezTo>
                  <a:cubicBezTo>
                    <a:pt x="15481" y="16565"/>
                    <a:pt x="15776" y="16639"/>
                    <a:pt x="16064" y="16639"/>
                  </a:cubicBezTo>
                  <a:cubicBezTo>
                    <a:pt x="16593" y="16639"/>
                    <a:pt x="17099" y="16388"/>
                    <a:pt x="17380" y="15912"/>
                  </a:cubicBezTo>
                  <a:lnTo>
                    <a:pt x="19948" y="12276"/>
                  </a:lnTo>
                  <a:lnTo>
                    <a:pt x="21849" y="5938"/>
                  </a:lnTo>
                  <a:lnTo>
                    <a:pt x="14778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6968109" y="4593715"/>
              <a:ext cx="204591" cy="253183"/>
            </a:xfrm>
            <a:custGeom>
              <a:avLst/>
              <a:gdLst/>
              <a:ahLst/>
              <a:cxnLst/>
              <a:rect l="l" t="t" r="r" b="b"/>
              <a:pathLst>
                <a:path w="7406" h="9165" extrusionOk="0">
                  <a:moveTo>
                    <a:pt x="7114" y="0"/>
                  </a:moveTo>
                  <a:cubicBezTo>
                    <a:pt x="7062" y="0"/>
                    <a:pt x="7012" y="19"/>
                    <a:pt x="6972" y="58"/>
                  </a:cubicBezTo>
                  <a:lnTo>
                    <a:pt x="3903" y="2160"/>
                  </a:lnTo>
                  <a:cubicBezTo>
                    <a:pt x="3870" y="2160"/>
                    <a:pt x="3870" y="2227"/>
                    <a:pt x="3837" y="2260"/>
                  </a:cubicBezTo>
                  <a:lnTo>
                    <a:pt x="67" y="8765"/>
                  </a:lnTo>
                  <a:cubicBezTo>
                    <a:pt x="1" y="8898"/>
                    <a:pt x="34" y="9065"/>
                    <a:pt x="167" y="9132"/>
                  </a:cubicBezTo>
                  <a:cubicBezTo>
                    <a:pt x="201" y="9165"/>
                    <a:pt x="234" y="9165"/>
                    <a:pt x="301" y="9165"/>
                  </a:cubicBezTo>
                  <a:cubicBezTo>
                    <a:pt x="401" y="9165"/>
                    <a:pt x="501" y="9132"/>
                    <a:pt x="534" y="9065"/>
                  </a:cubicBezTo>
                  <a:lnTo>
                    <a:pt x="4237" y="2594"/>
                  </a:lnTo>
                  <a:lnTo>
                    <a:pt x="7239" y="492"/>
                  </a:lnTo>
                  <a:cubicBezTo>
                    <a:pt x="7373" y="425"/>
                    <a:pt x="7406" y="259"/>
                    <a:pt x="7339" y="125"/>
                  </a:cubicBezTo>
                  <a:cubicBezTo>
                    <a:pt x="7279" y="44"/>
                    <a:pt x="7194" y="0"/>
                    <a:pt x="711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7061179" y="4656756"/>
              <a:ext cx="181579" cy="230696"/>
            </a:xfrm>
            <a:custGeom>
              <a:avLst/>
              <a:gdLst/>
              <a:ahLst/>
              <a:cxnLst/>
              <a:rect l="l" t="t" r="r" b="b"/>
              <a:pathLst>
                <a:path w="6573" h="8351" extrusionOk="0">
                  <a:moveTo>
                    <a:pt x="6250" y="1"/>
                  </a:moveTo>
                  <a:cubicBezTo>
                    <a:pt x="6188" y="1"/>
                    <a:pt x="6127" y="17"/>
                    <a:pt x="6072" y="45"/>
                  </a:cubicBezTo>
                  <a:lnTo>
                    <a:pt x="2703" y="2980"/>
                  </a:lnTo>
                  <a:cubicBezTo>
                    <a:pt x="2669" y="3014"/>
                    <a:pt x="2636" y="3014"/>
                    <a:pt x="2636" y="3047"/>
                  </a:cubicBezTo>
                  <a:lnTo>
                    <a:pt x="101" y="7950"/>
                  </a:lnTo>
                  <a:cubicBezTo>
                    <a:pt x="1" y="8050"/>
                    <a:pt x="101" y="8217"/>
                    <a:pt x="201" y="8317"/>
                  </a:cubicBezTo>
                  <a:cubicBezTo>
                    <a:pt x="268" y="8351"/>
                    <a:pt x="301" y="8351"/>
                    <a:pt x="334" y="8351"/>
                  </a:cubicBezTo>
                  <a:cubicBezTo>
                    <a:pt x="468" y="8351"/>
                    <a:pt x="534" y="8284"/>
                    <a:pt x="635" y="8217"/>
                  </a:cubicBezTo>
                  <a:lnTo>
                    <a:pt x="3136" y="3380"/>
                  </a:lnTo>
                  <a:lnTo>
                    <a:pt x="6472" y="512"/>
                  </a:lnTo>
                  <a:cubicBezTo>
                    <a:pt x="6572" y="378"/>
                    <a:pt x="6572" y="212"/>
                    <a:pt x="6505" y="111"/>
                  </a:cubicBezTo>
                  <a:cubicBezTo>
                    <a:pt x="6427" y="33"/>
                    <a:pt x="6338" y="1"/>
                    <a:pt x="625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1"/>
          <p:cNvSpPr txBox="1">
            <a:spLocks noGrp="1"/>
          </p:cNvSpPr>
          <p:nvPr>
            <p:ph type="title"/>
          </p:nvPr>
        </p:nvSpPr>
        <p:spPr>
          <a:xfrm>
            <a:off x="720475" y="3710100"/>
            <a:ext cx="4166100" cy="4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582" name="Google Shape;582;p41"/>
          <p:cNvSpPr txBox="1">
            <a:spLocks noGrp="1"/>
          </p:cNvSpPr>
          <p:nvPr>
            <p:ph type="subTitle" idx="1"/>
          </p:nvPr>
        </p:nvSpPr>
        <p:spPr>
          <a:xfrm>
            <a:off x="720475" y="954200"/>
            <a:ext cx="4166100" cy="27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inspired.”</a:t>
            </a:r>
            <a:endParaRPr/>
          </a:p>
        </p:txBody>
      </p:sp>
      <p:grpSp>
        <p:nvGrpSpPr>
          <p:cNvPr id="583" name="Google Shape;583;p41"/>
          <p:cNvGrpSpPr/>
          <p:nvPr/>
        </p:nvGrpSpPr>
        <p:grpSpPr>
          <a:xfrm flipH="1">
            <a:off x="4960770" y="622090"/>
            <a:ext cx="4023614" cy="3946795"/>
            <a:chOff x="574956" y="-253549"/>
            <a:chExt cx="3441045" cy="3375349"/>
          </a:xfrm>
        </p:grpSpPr>
        <p:sp>
          <p:nvSpPr>
            <p:cNvPr id="584" name="Google Shape;584;p41"/>
            <p:cNvSpPr/>
            <p:nvPr/>
          </p:nvSpPr>
          <p:spPr>
            <a:xfrm>
              <a:off x="1092425" y="2833800"/>
              <a:ext cx="1967250" cy="210675"/>
            </a:xfrm>
            <a:custGeom>
              <a:avLst/>
              <a:gdLst/>
              <a:ahLst/>
              <a:cxnLst/>
              <a:rect l="l" t="t" r="r" b="b"/>
              <a:pathLst>
                <a:path w="78690" h="8427" extrusionOk="0">
                  <a:moveTo>
                    <a:pt x="39335" y="0"/>
                  </a:moveTo>
                  <a:cubicBezTo>
                    <a:pt x="17613" y="0"/>
                    <a:pt x="0" y="1883"/>
                    <a:pt x="0" y="4204"/>
                  </a:cubicBezTo>
                  <a:cubicBezTo>
                    <a:pt x="0" y="6524"/>
                    <a:pt x="17613" y="8426"/>
                    <a:pt x="39335" y="8426"/>
                  </a:cubicBezTo>
                  <a:cubicBezTo>
                    <a:pt x="61076" y="8426"/>
                    <a:pt x="78689" y="6524"/>
                    <a:pt x="78689" y="4204"/>
                  </a:cubicBezTo>
                  <a:cubicBezTo>
                    <a:pt x="78689" y="1883"/>
                    <a:pt x="61076" y="0"/>
                    <a:pt x="39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1"/>
            <p:cNvSpPr/>
            <p:nvPr/>
          </p:nvSpPr>
          <p:spPr>
            <a:xfrm>
              <a:off x="1144725" y="2839500"/>
              <a:ext cx="1862650" cy="198775"/>
            </a:xfrm>
            <a:custGeom>
              <a:avLst/>
              <a:gdLst/>
              <a:ahLst/>
              <a:cxnLst/>
              <a:rect l="l" t="t" r="r" b="b"/>
              <a:pathLst>
                <a:path w="74506" h="7951" extrusionOk="0">
                  <a:moveTo>
                    <a:pt x="37243" y="0"/>
                  </a:moveTo>
                  <a:cubicBezTo>
                    <a:pt x="16663" y="0"/>
                    <a:pt x="0" y="1788"/>
                    <a:pt x="0" y="3976"/>
                  </a:cubicBezTo>
                  <a:cubicBezTo>
                    <a:pt x="0" y="6182"/>
                    <a:pt x="16663" y="7951"/>
                    <a:pt x="37243" y="7951"/>
                  </a:cubicBezTo>
                  <a:cubicBezTo>
                    <a:pt x="57824" y="7951"/>
                    <a:pt x="74505" y="6182"/>
                    <a:pt x="74505" y="3976"/>
                  </a:cubicBezTo>
                  <a:cubicBezTo>
                    <a:pt x="74505" y="1788"/>
                    <a:pt x="57824" y="0"/>
                    <a:pt x="372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1"/>
            <p:cNvSpPr/>
            <p:nvPr/>
          </p:nvSpPr>
          <p:spPr>
            <a:xfrm>
              <a:off x="1266450" y="2852800"/>
              <a:ext cx="1619175" cy="149825"/>
            </a:xfrm>
            <a:custGeom>
              <a:avLst/>
              <a:gdLst/>
              <a:ahLst/>
              <a:cxnLst/>
              <a:rect l="l" t="t" r="r" b="b"/>
              <a:pathLst>
                <a:path w="64767" h="5993" extrusionOk="0">
                  <a:moveTo>
                    <a:pt x="32374" y="1"/>
                  </a:moveTo>
                  <a:cubicBezTo>
                    <a:pt x="14495" y="1"/>
                    <a:pt x="1" y="1351"/>
                    <a:pt x="1" y="2987"/>
                  </a:cubicBezTo>
                  <a:cubicBezTo>
                    <a:pt x="1" y="4642"/>
                    <a:pt x="14495" y="5992"/>
                    <a:pt x="32374" y="5992"/>
                  </a:cubicBezTo>
                  <a:cubicBezTo>
                    <a:pt x="50273" y="5992"/>
                    <a:pt x="64767" y="4642"/>
                    <a:pt x="64767" y="2987"/>
                  </a:cubicBezTo>
                  <a:cubicBezTo>
                    <a:pt x="64767" y="1351"/>
                    <a:pt x="50273" y="1"/>
                    <a:pt x="323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1"/>
            <p:cNvSpPr/>
            <p:nvPr/>
          </p:nvSpPr>
          <p:spPr>
            <a:xfrm>
              <a:off x="3217525" y="1429375"/>
              <a:ext cx="531175" cy="534700"/>
            </a:xfrm>
            <a:custGeom>
              <a:avLst/>
              <a:gdLst/>
              <a:ahLst/>
              <a:cxnLst/>
              <a:rect l="l" t="t" r="r" b="b"/>
              <a:pathLst>
                <a:path w="21247" h="21388" extrusionOk="0">
                  <a:moveTo>
                    <a:pt x="15186" y="0"/>
                  </a:moveTo>
                  <a:cubicBezTo>
                    <a:pt x="14942" y="0"/>
                    <a:pt x="14696" y="71"/>
                    <a:pt x="14475" y="218"/>
                  </a:cubicBezTo>
                  <a:cubicBezTo>
                    <a:pt x="11356" y="2234"/>
                    <a:pt x="8712" y="4897"/>
                    <a:pt x="6715" y="8035"/>
                  </a:cubicBezTo>
                  <a:cubicBezTo>
                    <a:pt x="6543" y="6685"/>
                    <a:pt x="6696" y="5296"/>
                    <a:pt x="7076" y="3984"/>
                  </a:cubicBezTo>
                  <a:cubicBezTo>
                    <a:pt x="7266" y="3280"/>
                    <a:pt x="6924" y="2538"/>
                    <a:pt x="6258" y="2253"/>
                  </a:cubicBezTo>
                  <a:lnTo>
                    <a:pt x="6239" y="2253"/>
                  </a:lnTo>
                  <a:cubicBezTo>
                    <a:pt x="6053" y="2165"/>
                    <a:pt x="5855" y="2124"/>
                    <a:pt x="5659" y="2124"/>
                  </a:cubicBezTo>
                  <a:cubicBezTo>
                    <a:pt x="5134" y="2124"/>
                    <a:pt x="4619" y="2420"/>
                    <a:pt x="4356" y="2919"/>
                  </a:cubicBezTo>
                  <a:cubicBezTo>
                    <a:pt x="2701" y="6171"/>
                    <a:pt x="2245" y="10033"/>
                    <a:pt x="3158" y="13570"/>
                  </a:cubicBezTo>
                  <a:lnTo>
                    <a:pt x="0" y="16861"/>
                  </a:lnTo>
                  <a:cubicBezTo>
                    <a:pt x="1845" y="18345"/>
                    <a:pt x="3671" y="19866"/>
                    <a:pt x="5497" y="21388"/>
                  </a:cubicBezTo>
                  <a:lnTo>
                    <a:pt x="7704" y="17679"/>
                  </a:lnTo>
                  <a:cubicBezTo>
                    <a:pt x="10443" y="17299"/>
                    <a:pt x="13011" y="15777"/>
                    <a:pt x="14684" y="13570"/>
                  </a:cubicBezTo>
                  <a:cubicBezTo>
                    <a:pt x="16434" y="13019"/>
                    <a:pt x="18222" y="12543"/>
                    <a:pt x="19972" y="12030"/>
                  </a:cubicBezTo>
                  <a:cubicBezTo>
                    <a:pt x="20448" y="11878"/>
                    <a:pt x="20695" y="11383"/>
                    <a:pt x="20543" y="10927"/>
                  </a:cubicBezTo>
                  <a:lnTo>
                    <a:pt x="20543" y="10908"/>
                  </a:lnTo>
                  <a:cubicBezTo>
                    <a:pt x="20429" y="10549"/>
                    <a:pt x="20092" y="10317"/>
                    <a:pt x="19735" y="10317"/>
                  </a:cubicBezTo>
                  <a:cubicBezTo>
                    <a:pt x="19675" y="10317"/>
                    <a:pt x="19614" y="10323"/>
                    <a:pt x="19554" y="10337"/>
                  </a:cubicBezTo>
                  <a:cubicBezTo>
                    <a:pt x="18127" y="10641"/>
                    <a:pt x="16548" y="11003"/>
                    <a:pt x="15179" y="11307"/>
                  </a:cubicBezTo>
                  <a:cubicBezTo>
                    <a:pt x="16777" y="10489"/>
                    <a:pt x="18489" y="9690"/>
                    <a:pt x="20219" y="9158"/>
                  </a:cubicBezTo>
                  <a:cubicBezTo>
                    <a:pt x="20866" y="8929"/>
                    <a:pt x="21247" y="8245"/>
                    <a:pt x="21056" y="7579"/>
                  </a:cubicBezTo>
                  <a:lnTo>
                    <a:pt x="21056" y="7560"/>
                  </a:lnTo>
                  <a:cubicBezTo>
                    <a:pt x="20897" y="7002"/>
                    <a:pt x="20403" y="6644"/>
                    <a:pt x="19855" y="6644"/>
                  </a:cubicBezTo>
                  <a:cubicBezTo>
                    <a:pt x="19750" y="6644"/>
                    <a:pt x="19642" y="6657"/>
                    <a:pt x="19535" y="6685"/>
                  </a:cubicBezTo>
                  <a:cubicBezTo>
                    <a:pt x="17633" y="7160"/>
                    <a:pt x="15769" y="7826"/>
                    <a:pt x="14057" y="8720"/>
                  </a:cubicBezTo>
                  <a:cubicBezTo>
                    <a:pt x="15731" y="7408"/>
                    <a:pt x="17633" y="6362"/>
                    <a:pt x="19630" y="5601"/>
                  </a:cubicBezTo>
                  <a:cubicBezTo>
                    <a:pt x="20391" y="5296"/>
                    <a:pt x="20733" y="4459"/>
                    <a:pt x="20429" y="3737"/>
                  </a:cubicBezTo>
                  <a:lnTo>
                    <a:pt x="20429" y="3699"/>
                  </a:lnTo>
                  <a:cubicBezTo>
                    <a:pt x="20208" y="3169"/>
                    <a:pt x="19679" y="2855"/>
                    <a:pt x="19125" y="2855"/>
                  </a:cubicBezTo>
                  <a:cubicBezTo>
                    <a:pt x="18964" y="2855"/>
                    <a:pt x="18800" y="2882"/>
                    <a:pt x="18641" y="2938"/>
                  </a:cubicBezTo>
                  <a:cubicBezTo>
                    <a:pt x="16149" y="3889"/>
                    <a:pt x="13771" y="5220"/>
                    <a:pt x="11679" y="6894"/>
                  </a:cubicBezTo>
                  <a:cubicBezTo>
                    <a:pt x="12896" y="5201"/>
                    <a:pt x="14361" y="3661"/>
                    <a:pt x="16016" y="2329"/>
                  </a:cubicBezTo>
                  <a:cubicBezTo>
                    <a:pt x="16548" y="1873"/>
                    <a:pt x="16644" y="1093"/>
                    <a:pt x="16225" y="522"/>
                  </a:cubicBezTo>
                  <a:cubicBezTo>
                    <a:pt x="16206" y="522"/>
                    <a:pt x="16206" y="503"/>
                    <a:pt x="16206" y="503"/>
                  </a:cubicBezTo>
                  <a:cubicBezTo>
                    <a:pt x="15950" y="177"/>
                    <a:pt x="15572" y="0"/>
                    <a:pt x="15186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1"/>
            <p:cNvSpPr/>
            <p:nvPr/>
          </p:nvSpPr>
          <p:spPr>
            <a:xfrm>
              <a:off x="3385375" y="1630725"/>
              <a:ext cx="114150" cy="166925"/>
            </a:xfrm>
            <a:custGeom>
              <a:avLst/>
              <a:gdLst/>
              <a:ahLst/>
              <a:cxnLst/>
              <a:rect l="l" t="t" r="r" b="b"/>
              <a:pathLst>
                <a:path w="4566" h="6677" extrusionOk="0">
                  <a:moveTo>
                    <a:pt x="1" y="0"/>
                  </a:moveTo>
                  <a:lnTo>
                    <a:pt x="1" y="0"/>
                  </a:lnTo>
                  <a:cubicBezTo>
                    <a:pt x="2721" y="2302"/>
                    <a:pt x="1294" y="5897"/>
                    <a:pt x="438" y="6677"/>
                  </a:cubicBezTo>
                  <a:cubicBezTo>
                    <a:pt x="4566" y="4014"/>
                    <a:pt x="1865" y="76"/>
                    <a:pt x="1" y="0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1"/>
            <p:cNvSpPr/>
            <p:nvPr/>
          </p:nvSpPr>
          <p:spPr>
            <a:xfrm>
              <a:off x="1429075" y="1653850"/>
              <a:ext cx="2023375" cy="1467950"/>
            </a:xfrm>
            <a:custGeom>
              <a:avLst/>
              <a:gdLst/>
              <a:ahLst/>
              <a:cxnLst/>
              <a:rect l="l" t="t" r="r" b="b"/>
              <a:pathLst>
                <a:path w="80935" h="58718" extrusionOk="0">
                  <a:moveTo>
                    <a:pt x="35578" y="1"/>
                  </a:moveTo>
                  <a:cubicBezTo>
                    <a:pt x="34955" y="1"/>
                    <a:pt x="34330" y="47"/>
                    <a:pt x="33706" y="141"/>
                  </a:cubicBezTo>
                  <a:lnTo>
                    <a:pt x="25375" y="1415"/>
                  </a:lnTo>
                  <a:lnTo>
                    <a:pt x="15256" y="1567"/>
                  </a:lnTo>
                  <a:lnTo>
                    <a:pt x="6544" y="103"/>
                  </a:lnTo>
                  <a:lnTo>
                    <a:pt x="1" y="32628"/>
                  </a:lnTo>
                  <a:lnTo>
                    <a:pt x="2911" y="58572"/>
                  </a:lnTo>
                  <a:cubicBezTo>
                    <a:pt x="7905" y="56799"/>
                    <a:pt x="12098" y="56203"/>
                    <a:pt x="15775" y="56203"/>
                  </a:cubicBezTo>
                  <a:cubicBezTo>
                    <a:pt x="23327" y="56203"/>
                    <a:pt x="28702" y="58718"/>
                    <a:pt x="34363" y="58718"/>
                  </a:cubicBezTo>
                  <a:cubicBezTo>
                    <a:pt x="38336" y="58718"/>
                    <a:pt x="42449" y="57480"/>
                    <a:pt x="47553" y="53266"/>
                  </a:cubicBezTo>
                  <a:lnTo>
                    <a:pt x="42018" y="34321"/>
                  </a:lnTo>
                  <a:lnTo>
                    <a:pt x="41124" y="19523"/>
                  </a:lnTo>
                  <a:lnTo>
                    <a:pt x="52080" y="28653"/>
                  </a:lnTo>
                  <a:cubicBezTo>
                    <a:pt x="53759" y="30061"/>
                    <a:pt x="55821" y="30765"/>
                    <a:pt x="57882" y="30765"/>
                  </a:cubicBezTo>
                  <a:cubicBezTo>
                    <a:pt x="60025" y="30765"/>
                    <a:pt x="62166" y="30004"/>
                    <a:pt x="63873" y="28482"/>
                  </a:cubicBezTo>
                  <a:lnTo>
                    <a:pt x="80935" y="13360"/>
                  </a:lnTo>
                  <a:lnTo>
                    <a:pt x="73516" y="4763"/>
                  </a:lnTo>
                  <a:lnTo>
                    <a:pt x="58851" y="16974"/>
                  </a:lnTo>
                  <a:lnTo>
                    <a:pt x="44205" y="3374"/>
                  </a:lnTo>
                  <a:cubicBezTo>
                    <a:pt x="41836" y="1196"/>
                    <a:pt x="38749" y="1"/>
                    <a:pt x="35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1"/>
            <p:cNvSpPr/>
            <p:nvPr/>
          </p:nvSpPr>
          <p:spPr>
            <a:xfrm>
              <a:off x="2438150" y="1823300"/>
              <a:ext cx="69450" cy="337175"/>
            </a:xfrm>
            <a:custGeom>
              <a:avLst/>
              <a:gdLst/>
              <a:ahLst/>
              <a:cxnLst/>
              <a:rect l="l" t="t" r="r" b="b"/>
              <a:pathLst>
                <a:path w="2778" h="13487" extrusionOk="0">
                  <a:moveTo>
                    <a:pt x="0" y="1"/>
                  </a:moveTo>
                  <a:lnTo>
                    <a:pt x="780" y="12726"/>
                  </a:lnTo>
                  <a:lnTo>
                    <a:pt x="1674" y="13487"/>
                  </a:lnTo>
                  <a:cubicBezTo>
                    <a:pt x="2777" y="9378"/>
                    <a:pt x="2378" y="5022"/>
                    <a:pt x="533" y="116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D092A">
                <a:alpha val="19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1"/>
            <p:cNvSpPr/>
            <p:nvPr/>
          </p:nvSpPr>
          <p:spPr>
            <a:xfrm>
              <a:off x="2759125" y="2061050"/>
              <a:ext cx="141725" cy="135575"/>
            </a:xfrm>
            <a:custGeom>
              <a:avLst/>
              <a:gdLst/>
              <a:ahLst/>
              <a:cxnLst/>
              <a:rect l="l" t="t" r="r" b="b"/>
              <a:pathLst>
                <a:path w="5669" h="5423" extrusionOk="0">
                  <a:moveTo>
                    <a:pt x="4879" y="0"/>
                  </a:moveTo>
                  <a:cubicBezTo>
                    <a:pt x="2842" y="0"/>
                    <a:pt x="1077" y="1341"/>
                    <a:pt x="571" y="3292"/>
                  </a:cubicBezTo>
                  <a:lnTo>
                    <a:pt x="0" y="5422"/>
                  </a:lnTo>
                  <a:lnTo>
                    <a:pt x="5668" y="686"/>
                  </a:lnTo>
                  <a:lnTo>
                    <a:pt x="4965" y="1"/>
                  </a:lnTo>
                  <a:cubicBezTo>
                    <a:pt x="4936" y="1"/>
                    <a:pt x="4908" y="0"/>
                    <a:pt x="4879" y="0"/>
                  </a:cubicBezTo>
                  <a:close/>
                </a:path>
              </a:pathLst>
            </a:custGeom>
            <a:solidFill>
              <a:srgbClr val="0D092A">
                <a:alpha val="19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1"/>
            <p:cNvSpPr/>
            <p:nvPr/>
          </p:nvSpPr>
          <p:spPr>
            <a:xfrm>
              <a:off x="1451900" y="2036350"/>
              <a:ext cx="1019550" cy="357600"/>
            </a:xfrm>
            <a:custGeom>
              <a:avLst/>
              <a:gdLst/>
              <a:ahLst/>
              <a:cxnLst/>
              <a:rect l="l" t="t" r="r" b="b"/>
              <a:pathLst>
                <a:path w="40782" h="14304" extrusionOk="0">
                  <a:moveTo>
                    <a:pt x="4167" y="0"/>
                  </a:moveTo>
                  <a:lnTo>
                    <a:pt x="2169" y="2130"/>
                  </a:lnTo>
                  <a:lnTo>
                    <a:pt x="1" y="12991"/>
                  </a:lnTo>
                  <a:lnTo>
                    <a:pt x="4167" y="8521"/>
                  </a:lnTo>
                  <a:lnTo>
                    <a:pt x="9530" y="14304"/>
                  </a:lnTo>
                  <a:lnTo>
                    <a:pt x="14913" y="8521"/>
                  </a:lnTo>
                  <a:lnTo>
                    <a:pt x="20277" y="14304"/>
                  </a:lnTo>
                  <a:lnTo>
                    <a:pt x="25660" y="8521"/>
                  </a:lnTo>
                  <a:lnTo>
                    <a:pt x="31024" y="14304"/>
                  </a:lnTo>
                  <a:lnTo>
                    <a:pt x="36407" y="8521"/>
                  </a:lnTo>
                  <a:lnTo>
                    <a:pt x="40782" y="13239"/>
                  </a:lnTo>
                  <a:lnTo>
                    <a:pt x="40230" y="4204"/>
                  </a:lnTo>
                  <a:lnTo>
                    <a:pt x="40553" y="4508"/>
                  </a:lnTo>
                  <a:lnTo>
                    <a:pt x="36407" y="0"/>
                  </a:lnTo>
                  <a:lnTo>
                    <a:pt x="31024" y="5801"/>
                  </a:lnTo>
                  <a:lnTo>
                    <a:pt x="25660" y="0"/>
                  </a:lnTo>
                  <a:lnTo>
                    <a:pt x="20277" y="5801"/>
                  </a:lnTo>
                  <a:lnTo>
                    <a:pt x="14913" y="0"/>
                  </a:lnTo>
                  <a:lnTo>
                    <a:pt x="9530" y="5801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1"/>
            <p:cNvSpPr/>
            <p:nvPr/>
          </p:nvSpPr>
          <p:spPr>
            <a:xfrm>
              <a:off x="1810450" y="1462400"/>
              <a:ext cx="253000" cy="375675"/>
            </a:xfrm>
            <a:custGeom>
              <a:avLst/>
              <a:gdLst/>
              <a:ahLst/>
              <a:cxnLst/>
              <a:rect l="l" t="t" r="r" b="b"/>
              <a:pathLst>
                <a:path w="10120" h="15027" extrusionOk="0">
                  <a:moveTo>
                    <a:pt x="1" y="0"/>
                  </a:moveTo>
                  <a:lnTo>
                    <a:pt x="1" y="9967"/>
                  </a:lnTo>
                  <a:cubicBezTo>
                    <a:pt x="1" y="12782"/>
                    <a:pt x="2245" y="15026"/>
                    <a:pt x="5060" y="15026"/>
                  </a:cubicBezTo>
                  <a:cubicBezTo>
                    <a:pt x="7856" y="15026"/>
                    <a:pt x="10120" y="12782"/>
                    <a:pt x="10120" y="9967"/>
                  </a:cubicBezTo>
                  <a:lnTo>
                    <a:pt x="10120" y="38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1"/>
            <p:cNvSpPr/>
            <p:nvPr/>
          </p:nvSpPr>
          <p:spPr>
            <a:xfrm>
              <a:off x="1810450" y="1462400"/>
              <a:ext cx="253000" cy="206750"/>
            </a:xfrm>
            <a:custGeom>
              <a:avLst/>
              <a:gdLst/>
              <a:ahLst/>
              <a:cxnLst/>
              <a:rect l="l" t="t" r="r" b="b"/>
              <a:pathLst>
                <a:path w="10120" h="8270" extrusionOk="0">
                  <a:moveTo>
                    <a:pt x="1" y="0"/>
                  </a:moveTo>
                  <a:lnTo>
                    <a:pt x="1" y="266"/>
                  </a:lnTo>
                  <a:cubicBezTo>
                    <a:pt x="343" y="1560"/>
                    <a:pt x="857" y="2815"/>
                    <a:pt x="1560" y="3937"/>
                  </a:cubicBezTo>
                  <a:cubicBezTo>
                    <a:pt x="2626" y="5592"/>
                    <a:pt x="4147" y="7000"/>
                    <a:pt x="6011" y="7742"/>
                  </a:cubicBezTo>
                  <a:cubicBezTo>
                    <a:pt x="6897" y="8088"/>
                    <a:pt x="7843" y="8270"/>
                    <a:pt x="8779" y="8270"/>
                  </a:cubicBezTo>
                  <a:cubicBezTo>
                    <a:pt x="9231" y="8270"/>
                    <a:pt x="9680" y="8228"/>
                    <a:pt x="10120" y="8141"/>
                  </a:cubicBezTo>
                  <a:lnTo>
                    <a:pt x="10120" y="38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1"/>
            <p:cNvSpPr/>
            <p:nvPr/>
          </p:nvSpPr>
          <p:spPr>
            <a:xfrm>
              <a:off x="1760525" y="944550"/>
              <a:ext cx="535925" cy="662900"/>
            </a:xfrm>
            <a:custGeom>
              <a:avLst/>
              <a:gdLst/>
              <a:ahLst/>
              <a:cxnLst/>
              <a:rect l="l" t="t" r="r" b="b"/>
              <a:pathLst>
                <a:path w="21437" h="26516" extrusionOk="0">
                  <a:moveTo>
                    <a:pt x="10709" y="0"/>
                  </a:moveTo>
                  <a:cubicBezTo>
                    <a:pt x="4794" y="0"/>
                    <a:pt x="0" y="4813"/>
                    <a:pt x="0" y="10728"/>
                  </a:cubicBezTo>
                  <a:lnTo>
                    <a:pt x="0" y="15807"/>
                  </a:lnTo>
                  <a:cubicBezTo>
                    <a:pt x="0" y="21722"/>
                    <a:pt x="4794" y="26515"/>
                    <a:pt x="10709" y="26515"/>
                  </a:cubicBezTo>
                  <a:cubicBezTo>
                    <a:pt x="16644" y="26515"/>
                    <a:pt x="21437" y="21722"/>
                    <a:pt x="21437" y="15807"/>
                  </a:cubicBezTo>
                  <a:lnTo>
                    <a:pt x="21437" y="10728"/>
                  </a:lnTo>
                  <a:cubicBezTo>
                    <a:pt x="21437" y="4813"/>
                    <a:pt x="16644" y="0"/>
                    <a:pt x="10709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1"/>
            <p:cNvSpPr/>
            <p:nvPr/>
          </p:nvSpPr>
          <p:spPr>
            <a:xfrm>
              <a:off x="1628800" y="794825"/>
              <a:ext cx="731850" cy="578675"/>
            </a:xfrm>
            <a:custGeom>
              <a:avLst/>
              <a:gdLst/>
              <a:ahLst/>
              <a:cxnLst/>
              <a:rect l="l" t="t" r="r" b="b"/>
              <a:pathLst>
                <a:path w="29274" h="23147" extrusionOk="0">
                  <a:moveTo>
                    <a:pt x="14813" y="0"/>
                  </a:moveTo>
                  <a:cubicBezTo>
                    <a:pt x="14466" y="0"/>
                    <a:pt x="14117" y="27"/>
                    <a:pt x="13772" y="74"/>
                  </a:cubicBezTo>
                  <a:cubicBezTo>
                    <a:pt x="11318" y="435"/>
                    <a:pt x="9036" y="1881"/>
                    <a:pt x="7685" y="3954"/>
                  </a:cubicBezTo>
                  <a:cubicBezTo>
                    <a:pt x="6791" y="3498"/>
                    <a:pt x="5802" y="2870"/>
                    <a:pt x="4813" y="2718"/>
                  </a:cubicBezTo>
                  <a:cubicBezTo>
                    <a:pt x="4634" y="2694"/>
                    <a:pt x="4453" y="2682"/>
                    <a:pt x="4271" y="2682"/>
                  </a:cubicBezTo>
                  <a:cubicBezTo>
                    <a:pt x="3432" y="2682"/>
                    <a:pt x="2599" y="2945"/>
                    <a:pt x="2036" y="3555"/>
                  </a:cubicBezTo>
                  <a:cubicBezTo>
                    <a:pt x="1313" y="4335"/>
                    <a:pt x="1237" y="5571"/>
                    <a:pt x="1656" y="6541"/>
                  </a:cubicBezTo>
                  <a:cubicBezTo>
                    <a:pt x="2055" y="7549"/>
                    <a:pt x="2835" y="8329"/>
                    <a:pt x="3691" y="8957"/>
                  </a:cubicBezTo>
                  <a:cubicBezTo>
                    <a:pt x="2645" y="9204"/>
                    <a:pt x="1656" y="9832"/>
                    <a:pt x="990" y="10688"/>
                  </a:cubicBezTo>
                  <a:cubicBezTo>
                    <a:pt x="324" y="11543"/>
                    <a:pt x="1" y="12704"/>
                    <a:pt x="286" y="13750"/>
                  </a:cubicBezTo>
                  <a:cubicBezTo>
                    <a:pt x="571" y="14796"/>
                    <a:pt x="1522" y="15652"/>
                    <a:pt x="2607" y="15747"/>
                  </a:cubicBezTo>
                  <a:lnTo>
                    <a:pt x="2607" y="21929"/>
                  </a:lnTo>
                  <a:lnTo>
                    <a:pt x="5954" y="23146"/>
                  </a:lnTo>
                  <a:cubicBezTo>
                    <a:pt x="8313" y="21434"/>
                    <a:pt x="9663" y="18429"/>
                    <a:pt x="9378" y="15538"/>
                  </a:cubicBezTo>
                  <a:cubicBezTo>
                    <a:pt x="10082" y="15176"/>
                    <a:pt x="10786" y="14606"/>
                    <a:pt x="11109" y="13864"/>
                  </a:cubicBezTo>
                  <a:cubicBezTo>
                    <a:pt x="11451" y="13141"/>
                    <a:pt x="11508" y="12304"/>
                    <a:pt x="11299" y="11543"/>
                  </a:cubicBezTo>
                  <a:lnTo>
                    <a:pt x="11299" y="11543"/>
                  </a:lnTo>
                  <a:cubicBezTo>
                    <a:pt x="11756" y="12000"/>
                    <a:pt x="12497" y="12495"/>
                    <a:pt x="13068" y="12799"/>
                  </a:cubicBezTo>
                  <a:cubicBezTo>
                    <a:pt x="13496" y="13013"/>
                    <a:pt x="13977" y="13152"/>
                    <a:pt x="14456" y="13152"/>
                  </a:cubicBezTo>
                  <a:cubicBezTo>
                    <a:pt x="14616" y="13152"/>
                    <a:pt x="14775" y="13136"/>
                    <a:pt x="14932" y="13103"/>
                  </a:cubicBezTo>
                  <a:cubicBezTo>
                    <a:pt x="15579" y="12989"/>
                    <a:pt x="16168" y="12571"/>
                    <a:pt x="16511" y="12000"/>
                  </a:cubicBezTo>
                  <a:cubicBezTo>
                    <a:pt x="16834" y="11429"/>
                    <a:pt x="16910" y="10707"/>
                    <a:pt x="16701" y="10098"/>
                  </a:cubicBezTo>
                  <a:lnTo>
                    <a:pt x="16701" y="10098"/>
                  </a:lnTo>
                  <a:cubicBezTo>
                    <a:pt x="18817" y="12214"/>
                    <a:pt x="21810" y="13465"/>
                    <a:pt x="24805" y="13465"/>
                  </a:cubicBezTo>
                  <a:cubicBezTo>
                    <a:pt x="25365" y="13465"/>
                    <a:pt x="25924" y="13421"/>
                    <a:pt x="26478" y="13331"/>
                  </a:cubicBezTo>
                  <a:cubicBezTo>
                    <a:pt x="27258" y="13179"/>
                    <a:pt x="28056" y="12951"/>
                    <a:pt x="28608" y="12380"/>
                  </a:cubicBezTo>
                  <a:cubicBezTo>
                    <a:pt x="29084" y="11867"/>
                    <a:pt x="29274" y="11144"/>
                    <a:pt x="29255" y="10440"/>
                  </a:cubicBezTo>
                  <a:cubicBezTo>
                    <a:pt x="29236" y="9756"/>
                    <a:pt x="29007" y="9090"/>
                    <a:pt x="28703" y="8443"/>
                  </a:cubicBezTo>
                  <a:cubicBezTo>
                    <a:pt x="27847" y="6617"/>
                    <a:pt x="26402" y="5095"/>
                    <a:pt x="24614" y="4163"/>
                  </a:cubicBezTo>
                  <a:cubicBezTo>
                    <a:pt x="23282" y="3484"/>
                    <a:pt x="21782" y="3120"/>
                    <a:pt x="20294" y="3120"/>
                  </a:cubicBezTo>
                  <a:cubicBezTo>
                    <a:pt x="19784" y="3120"/>
                    <a:pt x="19275" y="3163"/>
                    <a:pt x="18774" y="3250"/>
                  </a:cubicBezTo>
                  <a:cubicBezTo>
                    <a:pt x="18717" y="2128"/>
                    <a:pt x="18051" y="987"/>
                    <a:pt x="17062" y="492"/>
                  </a:cubicBezTo>
                  <a:cubicBezTo>
                    <a:pt x="16364" y="137"/>
                    <a:pt x="15594" y="0"/>
                    <a:pt x="14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1"/>
            <p:cNvSpPr/>
            <p:nvPr/>
          </p:nvSpPr>
          <p:spPr>
            <a:xfrm>
              <a:off x="1640700" y="794600"/>
              <a:ext cx="680000" cy="319750"/>
            </a:xfrm>
            <a:custGeom>
              <a:avLst/>
              <a:gdLst/>
              <a:ahLst/>
              <a:cxnLst/>
              <a:rect l="l" t="t" r="r" b="b"/>
              <a:pathLst>
                <a:path w="27200" h="12790" extrusionOk="0">
                  <a:moveTo>
                    <a:pt x="14296" y="0"/>
                  </a:moveTo>
                  <a:cubicBezTo>
                    <a:pt x="13944" y="0"/>
                    <a:pt x="13589" y="29"/>
                    <a:pt x="13239" y="83"/>
                  </a:cubicBezTo>
                  <a:cubicBezTo>
                    <a:pt x="10804" y="444"/>
                    <a:pt x="8522" y="1890"/>
                    <a:pt x="7171" y="3963"/>
                  </a:cubicBezTo>
                  <a:cubicBezTo>
                    <a:pt x="6258" y="3507"/>
                    <a:pt x="5288" y="2860"/>
                    <a:pt x="4280" y="2727"/>
                  </a:cubicBezTo>
                  <a:cubicBezTo>
                    <a:pt x="4096" y="2698"/>
                    <a:pt x="3907" y="2684"/>
                    <a:pt x="3717" y="2684"/>
                  </a:cubicBezTo>
                  <a:cubicBezTo>
                    <a:pt x="2888" y="2684"/>
                    <a:pt x="2045" y="2960"/>
                    <a:pt x="1503" y="3564"/>
                  </a:cubicBezTo>
                  <a:cubicBezTo>
                    <a:pt x="799" y="4344"/>
                    <a:pt x="723" y="5561"/>
                    <a:pt x="1122" y="6550"/>
                  </a:cubicBezTo>
                  <a:cubicBezTo>
                    <a:pt x="1522" y="7520"/>
                    <a:pt x="2321" y="8319"/>
                    <a:pt x="3177" y="8947"/>
                  </a:cubicBezTo>
                  <a:cubicBezTo>
                    <a:pt x="2112" y="9213"/>
                    <a:pt x="1122" y="9841"/>
                    <a:pt x="457" y="10697"/>
                  </a:cubicBezTo>
                  <a:cubicBezTo>
                    <a:pt x="286" y="10906"/>
                    <a:pt x="114" y="11172"/>
                    <a:pt x="0" y="11438"/>
                  </a:cubicBezTo>
                  <a:cubicBezTo>
                    <a:pt x="76" y="11552"/>
                    <a:pt x="114" y="11667"/>
                    <a:pt x="209" y="11762"/>
                  </a:cubicBezTo>
                  <a:cubicBezTo>
                    <a:pt x="742" y="12408"/>
                    <a:pt x="1541" y="12732"/>
                    <a:pt x="2378" y="12789"/>
                  </a:cubicBezTo>
                  <a:cubicBezTo>
                    <a:pt x="2406" y="12789"/>
                    <a:pt x="2434" y="12790"/>
                    <a:pt x="2462" y="12790"/>
                  </a:cubicBezTo>
                  <a:cubicBezTo>
                    <a:pt x="3268" y="12790"/>
                    <a:pt x="4038" y="12528"/>
                    <a:pt x="4736" y="12142"/>
                  </a:cubicBezTo>
                  <a:cubicBezTo>
                    <a:pt x="5859" y="11495"/>
                    <a:pt x="6962" y="10392"/>
                    <a:pt x="7418" y="9175"/>
                  </a:cubicBezTo>
                  <a:cubicBezTo>
                    <a:pt x="7815" y="9450"/>
                    <a:pt x="8301" y="9592"/>
                    <a:pt x="8788" y="9592"/>
                  </a:cubicBezTo>
                  <a:cubicBezTo>
                    <a:pt x="9141" y="9592"/>
                    <a:pt x="9495" y="9517"/>
                    <a:pt x="9815" y="9365"/>
                  </a:cubicBezTo>
                  <a:cubicBezTo>
                    <a:pt x="10576" y="9004"/>
                    <a:pt x="11127" y="8224"/>
                    <a:pt x="11203" y="7387"/>
                  </a:cubicBezTo>
                  <a:cubicBezTo>
                    <a:pt x="11720" y="7942"/>
                    <a:pt x="12472" y="8234"/>
                    <a:pt x="13223" y="8234"/>
                  </a:cubicBezTo>
                  <a:cubicBezTo>
                    <a:pt x="13579" y="8234"/>
                    <a:pt x="13935" y="8168"/>
                    <a:pt x="14266" y="8034"/>
                  </a:cubicBezTo>
                  <a:cubicBezTo>
                    <a:pt x="15293" y="7596"/>
                    <a:pt x="15807" y="6493"/>
                    <a:pt x="15749" y="5371"/>
                  </a:cubicBezTo>
                  <a:lnTo>
                    <a:pt x="15749" y="5371"/>
                  </a:lnTo>
                  <a:cubicBezTo>
                    <a:pt x="17633" y="7292"/>
                    <a:pt x="20105" y="8604"/>
                    <a:pt x="22730" y="9061"/>
                  </a:cubicBezTo>
                  <a:cubicBezTo>
                    <a:pt x="23142" y="9133"/>
                    <a:pt x="23567" y="9180"/>
                    <a:pt x="23987" y="9180"/>
                  </a:cubicBezTo>
                  <a:cubicBezTo>
                    <a:pt x="24674" y="9180"/>
                    <a:pt x="25347" y="9053"/>
                    <a:pt x="25926" y="8699"/>
                  </a:cubicBezTo>
                  <a:cubicBezTo>
                    <a:pt x="26610" y="8300"/>
                    <a:pt x="27086" y="7577"/>
                    <a:pt x="27200" y="6816"/>
                  </a:cubicBezTo>
                  <a:cubicBezTo>
                    <a:pt x="26363" y="5713"/>
                    <a:pt x="25298" y="4819"/>
                    <a:pt x="24081" y="4172"/>
                  </a:cubicBezTo>
                  <a:cubicBezTo>
                    <a:pt x="22766" y="3465"/>
                    <a:pt x="21272" y="3116"/>
                    <a:pt x="19779" y="3116"/>
                  </a:cubicBezTo>
                  <a:cubicBezTo>
                    <a:pt x="19264" y="3116"/>
                    <a:pt x="18749" y="3157"/>
                    <a:pt x="18241" y="3240"/>
                  </a:cubicBezTo>
                  <a:cubicBezTo>
                    <a:pt x="18165" y="2137"/>
                    <a:pt x="17518" y="996"/>
                    <a:pt x="16529" y="482"/>
                  </a:cubicBezTo>
                  <a:cubicBezTo>
                    <a:pt x="15836" y="142"/>
                    <a:pt x="15071" y="0"/>
                    <a:pt x="142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1"/>
            <p:cNvSpPr/>
            <p:nvPr/>
          </p:nvSpPr>
          <p:spPr>
            <a:xfrm>
              <a:off x="1984975" y="1155200"/>
              <a:ext cx="437500" cy="242550"/>
            </a:xfrm>
            <a:custGeom>
              <a:avLst/>
              <a:gdLst/>
              <a:ahLst/>
              <a:cxnLst/>
              <a:rect l="l" t="t" r="r" b="b"/>
              <a:pathLst>
                <a:path w="17500" h="9702" extrusionOk="0">
                  <a:moveTo>
                    <a:pt x="3633" y="1"/>
                  </a:moveTo>
                  <a:cubicBezTo>
                    <a:pt x="1636" y="1"/>
                    <a:pt x="19" y="1617"/>
                    <a:pt x="19" y="3615"/>
                  </a:cubicBezTo>
                  <a:lnTo>
                    <a:pt x="19" y="6087"/>
                  </a:lnTo>
                  <a:cubicBezTo>
                    <a:pt x="0" y="8065"/>
                    <a:pt x="1617" y="9701"/>
                    <a:pt x="3633" y="9701"/>
                  </a:cubicBezTo>
                  <a:lnTo>
                    <a:pt x="13886" y="9701"/>
                  </a:lnTo>
                  <a:cubicBezTo>
                    <a:pt x="15883" y="9701"/>
                    <a:pt x="17499" y="8084"/>
                    <a:pt x="17499" y="6087"/>
                  </a:cubicBezTo>
                  <a:lnTo>
                    <a:pt x="17499" y="3615"/>
                  </a:lnTo>
                  <a:cubicBezTo>
                    <a:pt x="17499" y="1617"/>
                    <a:pt x="15883" y="1"/>
                    <a:pt x="13886" y="1"/>
                  </a:cubicBezTo>
                  <a:close/>
                </a:path>
              </a:pathLst>
            </a:custGeom>
            <a:solidFill>
              <a:srgbClr val="797C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1"/>
            <p:cNvSpPr/>
            <p:nvPr/>
          </p:nvSpPr>
          <p:spPr>
            <a:xfrm>
              <a:off x="2003525" y="1172325"/>
              <a:ext cx="401350" cy="206875"/>
            </a:xfrm>
            <a:custGeom>
              <a:avLst/>
              <a:gdLst/>
              <a:ahLst/>
              <a:cxnLst/>
              <a:rect l="l" t="t" r="r" b="b"/>
              <a:pathLst>
                <a:path w="16054" h="8275" extrusionOk="0">
                  <a:moveTo>
                    <a:pt x="2891" y="0"/>
                  </a:moveTo>
                  <a:cubicBezTo>
                    <a:pt x="1313" y="0"/>
                    <a:pt x="0" y="1313"/>
                    <a:pt x="0" y="2911"/>
                  </a:cubicBezTo>
                  <a:lnTo>
                    <a:pt x="0" y="5383"/>
                  </a:lnTo>
                  <a:cubicBezTo>
                    <a:pt x="0" y="6981"/>
                    <a:pt x="1313" y="8274"/>
                    <a:pt x="2891" y="8274"/>
                  </a:cubicBezTo>
                  <a:lnTo>
                    <a:pt x="13144" y="8274"/>
                  </a:lnTo>
                  <a:cubicBezTo>
                    <a:pt x="14741" y="8274"/>
                    <a:pt x="16054" y="7000"/>
                    <a:pt x="16054" y="5383"/>
                  </a:cubicBezTo>
                  <a:lnTo>
                    <a:pt x="16054" y="2911"/>
                  </a:lnTo>
                  <a:cubicBezTo>
                    <a:pt x="16054" y="1313"/>
                    <a:pt x="14741" y="0"/>
                    <a:pt x="13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1"/>
            <p:cNvSpPr/>
            <p:nvPr/>
          </p:nvSpPr>
          <p:spPr>
            <a:xfrm>
              <a:off x="1868475" y="1154725"/>
              <a:ext cx="206875" cy="242550"/>
            </a:xfrm>
            <a:custGeom>
              <a:avLst/>
              <a:gdLst/>
              <a:ahLst/>
              <a:cxnLst/>
              <a:rect l="l" t="t" r="r" b="b"/>
              <a:pathLst>
                <a:path w="8275" h="9702" extrusionOk="0">
                  <a:moveTo>
                    <a:pt x="3614" y="1"/>
                  </a:moveTo>
                  <a:cubicBezTo>
                    <a:pt x="1617" y="1"/>
                    <a:pt x="0" y="1617"/>
                    <a:pt x="0" y="3615"/>
                  </a:cubicBezTo>
                  <a:lnTo>
                    <a:pt x="0" y="6087"/>
                  </a:lnTo>
                  <a:cubicBezTo>
                    <a:pt x="0" y="8084"/>
                    <a:pt x="1617" y="9701"/>
                    <a:pt x="3614" y="9701"/>
                  </a:cubicBezTo>
                  <a:lnTo>
                    <a:pt x="8274" y="9701"/>
                  </a:lnTo>
                  <a:cubicBezTo>
                    <a:pt x="6277" y="9701"/>
                    <a:pt x="4660" y="8084"/>
                    <a:pt x="4660" y="6087"/>
                  </a:cubicBezTo>
                  <a:lnTo>
                    <a:pt x="4660" y="3615"/>
                  </a:lnTo>
                  <a:cubicBezTo>
                    <a:pt x="4660" y="1617"/>
                    <a:pt x="6277" y="1"/>
                    <a:pt x="82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1"/>
            <p:cNvSpPr/>
            <p:nvPr/>
          </p:nvSpPr>
          <p:spPr>
            <a:xfrm>
              <a:off x="1681100" y="1230325"/>
              <a:ext cx="237800" cy="75175"/>
            </a:xfrm>
            <a:custGeom>
              <a:avLst/>
              <a:gdLst/>
              <a:ahLst/>
              <a:cxnLst/>
              <a:rect l="l" t="t" r="r" b="b"/>
              <a:pathLst>
                <a:path w="9512" h="3007" extrusionOk="0">
                  <a:moveTo>
                    <a:pt x="1" y="1"/>
                  </a:moveTo>
                  <a:lnTo>
                    <a:pt x="1" y="3006"/>
                  </a:lnTo>
                  <a:lnTo>
                    <a:pt x="9511" y="3006"/>
                  </a:lnTo>
                  <a:lnTo>
                    <a:pt x="95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1"/>
            <p:cNvSpPr/>
            <p:nvPr/>
          </p:nvSpPr>
          <p:spPr>
            <a:xfrm>
              <a:off x="1647350" y="1268225"/>
              <a:ext cx="164550" cy="176300"/>
            </a:xfrm>
            <a:custGeom>
              <a:avLst/>
              <a:gdLst/>
              <a:ahLst/>
              <a:cxnLst/>
              <a:rect l="l" t="t" r="r" b="b"/>
              <a:pathLst>
                <a:path w="6582" h="7052" extrusionOk="0">
                  <a:moveTo>
                    <a:pt x="2747" y="1"/>
                  </a:moveTo>
                  <a:cubicBezTo>
                    <a:pt x="2422" y="1"/>
                    <a:pt x="2097" y="52"/>
                    <a:pt x="1788" y="159"/>
                  </a:cubicBezTo>
                  <a:cubicBezTo>
                    <a:pt x="761" y="539"/>
                    <a:pt x="1" y="1585"/>
                    <a:pt x="20" y="2689"/>
                  </a:cubicBezTo>
                  <a:cubicBezTo>
                    <a:pt x="58" y="3449"/>
                    <a:pt x="400" y="4134"/>
                    <a:pt x="837" y="4781"/>
                  </a:cubicBezTo>
                  <a:cubicBezTo>
                    <a:pt x="1332" y="5561"/>
                    <a:pt x="1979" y="6283"/>
                    <a:pt x="2778" y="6702"/>
                  </a:cubicBezTo>
                  <a:cubicBezTo>
                    <a:pt x="3224" y="6940"/>
                    <a:pt x="3680" y="7051"/>
                    <a:pt x="4113" y="7051"/>
                  </a:cubicBezTo>
                  <a:cubicBezTo>
                    <a:pt x="5339" y="7051"/>
                    <a:pt x="6384" y="6158"/>
                    <a:pt x="6525" y="4724"/>
                  </a:cubicBezTo>
                  <a:cubicBezTo>
                    <a:pt x="6582" y="4039"/>
                    <a:pt x="6258" y="3449"/>
                    <a:pt x="5992" y="2822"/>
                  </a:cubicBezTo>
                  <a:cubicBezTo>
                    <a:pt x="5631" y="1966"/>
                    <a:pt x="5383" y="1148"/>
                    <a:pt x="4566" y="577"/>
                  </a:cubicBezTo>
                  <a:cubicBezTo>
                    <a:pt x="4057" y="208"/>
                    <a:pt x="3403" y="1"/>
                    <a:pt x="2747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1"/>
            <p:cNvSpPr/>
            <p:nvPr/>
          </p:nvSpPr>
          <p:spPr>
            <a:xfrm>
              <a:off x="1686825" y="1308700"/>
              <a:ext cx="85600" cy="91850"/>
            </a:xfrm>
            <a:custGeom>
              <a:avLst/>
              <a:gdLst/>
              <a:ahLst/>
              <a:cxnLst/>
              <a:rect l="l" t="t" r="r" b="b"/>
              <a:pathLst>
                <a:path w="3424" h="3674" extrusionOk="0">
                  <a:moveTo>
                    <a:pt x="1357" y="1"/>
                  </a:moveTo>
                  <a:cubicBezTo>
                    <a:pt x="821" y="1"/>
                    <a:pt x="285" y="263"/>
                    <a:pt x="0" y="708"/>
                  </a:cubicBezTo>
                  <a:cubicBezTo>
                    <a:pt x="223" y="502"/>
                    <a:pt x="617" y="420"/>
                    <a:pt x="972" y="420"/>
                  </a:cubicBezTo>
                  <a:cubicBezTo>
                    <a:pt x="1010" y="420"/>
                    <a:pt x="1047" y="421"/>
                    <a:pt x="1084" y="423"/>
                  </a:cubicBezTo>
                  <a:cubicBezTo>
                    <a:pt x="1446" y="423"/>
                    <a:pt x="1864" y="575"/>
                    <a:pt x="2150" y="803"/>
                  </a:cubicBezTo>
                  <a:cubicBezTo>
                    <a:pt x="1769" y="1012"/>
                    <a:pt x="1484" y="1374"/>
                    <a:pt x="1370" y="1792"/>
                  </a:cubicBezTo>
                  <a:cubicBezTo>
                    <a:pt x="1256" y="2211"/>
                    <a:pt x="1294" y="2686"/>
                    <a:pt x="1522" y="3067"/>
                  </a:cubicBezTo>
                  <a:cubicBezTo>
                    <a:pt x="1705" y="3399"/>
                    <a:pt x="2048" y="3674"/>
                    <a:pt x="2424" y="3674"/>
                  </a:cubicBezTo>
                  <a:cubicBezTo>
                    <a:pt x="2478" y="3674"/>
                    <a:pt x="2532" y="3668"/>
                    <a:pt x="2587" y="3656"/>
                  </a:cubicBezTo>
                  <a:cubicBezTo>
                    <a:pt x="2853" y="3618"/>
                    <a:pt x="3063" y="3428"/>
                    <a:pt x="3196" y="3181"/>
                  </a:cubicBezTo>
                  <a:cubicBezTo>
                    <a:pt x="3329" y="2953"/>
                    <a:pt x="3367" y="2686"/>
                    <a:pt x="3386" y="2420"/>
                  </a:cubicBezTo>
                  <a:cubicBezTo>
                    <a:pt x="3424" y="1849"/>
                    <a:pt x="3253" y="1260"/>
                    <a:pt x="2910" y="803"/>
                  </a:cubicBezTo>
                  <a:cubicBezTo>
                    <a:pt x="2587" y="347"/>
                    <a:pt x="2035" y="23"/>
                    <a:pt x="1465" y="4"/>
                  </a:cubicBezTo>
                  <a:cubicBezTo>
                    <a:pt x="1429" y="2"/>
                    <a:pt x="1393" y="1"/>
                    <a:pt x="1357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1"/>
            <p:cNvSpPr/>
            <p:nvPr/>
          </p:nvSpPr>
          <p:spPr>
            <a:xfrm>
              <a:off x="1931700" y="1432425"/>
              <a:ext cx="214500" cy="95575"/>
            </a:xfrm>
            <a:custGeom>
              <a:avLst/>
              <a:gdLst/>
              <a:ahLst/>
              <a:cxnLst/>
              <a:rect l="l" t="t" r="r" b="b"/>
              <a:pathLst>
                <a:path w="8580" h="3823" extrusionOk="0">
                  <a:moveTo>
                    <a:pt x="1" y="1"/>
                  </a:moveTo>
                  <a:lnTo>
                    <a:pt x="1" y="1"/>
                  </a:lnTo>
                  <a:cubicBezTo>
                    <a:pt x="400" y="1275"/>
                    <a:pt x="1332" y="2797"/>
                    <a:pt x="2569" y="3424"/>
                  </a:cubicBezTo>
                  <a:cubicBezTo>
                    <a:pt x="3094" y="3696"/>
                    <a:pt x="3679" y="3822"/>
                    <a:pt x="4265" y="3822"/>
                  </a:cubicBezTo>
                  <a:cubicBezTo>
                    <a:pt x="4954" y="3822"/>
                    <a:pt x="5644" y="3648"/>
                    <a:pt x="6240" y="3329"/>
                  </a:cubicBezTo>
                  <a:cubicBezTo>
                    <a:pt x="7362" y="2702"/>
                    <a:pt x="8142" y="1579"/>
                    <a:pt x="8579" y="381"/>
                  </a:cubicBezTo>
                  <a:cubicBezTo>
                    <a:pt x="5707" y="248"/>
                    <a:pt x="2854" y="115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1"/>
            <p:cNvSpPr/>
            <p:nvPr/>
          </p:nvSpPr>
          <p:spPr>
            <a:xfrm>
              <a:off x="2309750" y="1269325"/>
              <a:ext cx="52325" cy="80400"/>
            </a:xfrm>
            <a:custGeom>
              <a:avLst/>
              <a:gdLst/>
              <a:ahLst/>
              <a:cxnLst/>
              <a:rect l="l" t="t" r="r" b="b"/>
              <a:pathLst>
                <a:path w="2093" h="3216" extrusionOk="0">
                  <a:moveTo>
                    <a:pt x="1047" y="1"/>
                  </a:moveTo>
                  <a:cubicBezTo>
                    <a:pt x="476" y="1"/>
                    <a:pt x="1" y="476"/>
                    <a:pt x="1" y="1047"/>
                  </a:cubicBezTo>
                  <a:lnTo>
                    <a:pt x="1" y="2188"/>
                  </a:lnTo>
                  <a:cubicBezTo>
                    <a:pt x="20" y="2759"/>
                    <a:pt x="476" y="3215"/>
                    <a:pt x="1047" y="3215"/>
                  </a:cubicBezTo>
                  <a:cubicBezTo>
                    <a:pt x="1617" y="3215"/>
                    <a:pt x="2093" y="2740"/>
                    <a:pt x="2093" y="2169"/>
                  </a:cubicBezTo>
                  <a:lnTo>
                    <a:pt x="2093" y="1047"/>
                  </a:lnTo>
                  <a:cubicBezTo>
                    <a:pt x="2093" y="476"/>
                    <a:pt x="1617" y="1"/>
                    <a:pt x="10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1"/>
            <p:cNvSpPr/>
            <p:nvPr/>
          </p:nvSpPr>
          <p:spPr>
            <a:xfrm>
              <a:off x="2313550" y="1206550"/>
              <a:ext cx="45200" cy="45200"/>
            </a:xfrm>
            <a:custGeom>
              <a:avLst/>
              <a:gdLst/>
              <a:ahLst/>
              <a:cxnLst/>
              <a:rect l="l" t="t" r="r" b="b"/>
              <a:pathLst>
                <a:path w="1808" h="1808" extrusionOk="0">
                  <a:moveTo>
                    <a:pt x="914" y="1"/>
                  </a:moveTo>
                  <a:cubicBezTo>
                    <a:pt x="419" y="1"/>
                    <a:pt x="1" y="400"/>
                    <a:pt x="1" y="895"/>
                  </a:cubicBezTo>
                  <a:cubicBezTo>
                    <a:pt x="1" y="1389"/>
                    <a:pt x="419" y="1808"/>
                    <a:pt x="914" y="1808"/>
                  </a:cubicBezTo>
                  <a:cubicBezTo>
                    <a:pt x="1408" y="1808"/>
                    <a:pt x="1808" y="1389"/>
                    <a:pt x="1808" y="895"/>
                  </a:cubicBezTo>
                  <a:cubicBezTo>
                    <a:pt x="1808" y="400"/>
                    <a:pt x="1408" y="1"/>
                    <a:pt x="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1"/>
            <p:cNvSpPr/>
            <p:nvPr/>
          </p:nvSpPr>
          <p:spPr>
            <a:xfrm>
              <a:off x="1508075" y="2170450"/>
              <a:ext cx="220625" cy="262400"/>
            </a:xfrm>
            <a:custGeom>
              <a:avLst/>
              <a:gdLst/>
              <a:ahLst/>
              <a:cxnLst/>
              <a:rect l="l" t="t" r="r" b="b"/>
              <a:pathLst>
                <a:path w="8825" h="10496" extrusionOk="0">
                  <a:moveTo>
                    <a:pt x="2871" y="0"/>
                  </a:moveTo>
                  <a:lnTo>
                    <a:pt x="2871" y="0"/>
                  </a:lnTo>
                  <a:cubicBezTo>
                    <a:pt x="1" y="2724"/>
                    <a:pt x="149" y="10496"/>
                    <a:pt x="5352" y="10496"/>
                  </a:cubicBezTo>
                  <a:cubicBezTo>
                    <a:pt x="5597" y="10496"/>
                    <a:pt x="5855" y="10478"/>
                    <a:pt x="6123" y="10442"/>
                  </a:cubicBezTo>
                  <a:cubicBezTo>
                    <a:pt x="6123" y="10442"/>
                    <a:pt x="8824" y="1160"/>
                    <a:pt x="2871" y="0"/>
                  </a:cubicBezTo>
                  <a:close/>
                </a:path>
              </a:pathLst>
            </a:custGeom>
            <a:solidFill>
              <a:srgbClr val="807F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1"/>
            <p:cNvSpPr/>
            <p:nvPr/>
          </p:nvSpPr>
          <p:spPr>
            <a:xfrm>
              <a:off x="1819025" y="2160925"/>
              <a:ext cx="251075" cy="94700"/>
            </a:xfrm>
            <a:custGeom>
              <a:avLst/>
              <a:gdLst/>
              <a:ahLst/>
              <a:cxnLst/>
              <a:rect l="l" t="t" r="r" b="b"/>
              <a:pathLst>
                <a:path w="10043" h="3788" extrusionOk="0">
                  <a:moveTo>
                    <a:pt x="4166" y="1"/>
                  </a:moveTo>
                  <a:lnTo>
                    <a:pt x="0" y="153"/>
                  </a:lnTo>
                  <a:lnTo>
                    <a:pt x="2092" y="3215"/>
                  </a:lnTo>
                  <a:lnTo>
                    <a:pt x="8540" y="3786"/>
                  </a:lnTo>
                  <a:cubicBezTo>
                    <a:pt x="8565" y="3787"/>
                    <a:pt x="8590" y="3788"/>
                    <a:pt x="8614" y="3788"/>
                  </a:cubicBezTo>
                  <a:cubicBezTo>
                    <a:pt x="9270" y="3788"/>
                    <a:pt x="9856" y="3304"/>
                    <a:pt x="9948" y="2644"/>
                  </a:cubicBezTo>
                  <a:cubicBezTo>
                    <a:pt x="10043" y="1979"/>
                    <a:pt x="9606" y="1351"/>
                    <a:pt x="8978" y="1199"/>
                  </a:cubicBezTo>
                  <a:lnTo>
                    <a:pt x="4166" y="1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1"/>
            <p:cNvSpPr/>
            <p:nvPr/>
          </p:nvSpPr>
          <p:spPr>
            <a:xfrm>
              <a:off x="1521325" y="2022550"/>
              <a:ext cx="519775" cy="361650"/>
            </a:xfrm>
            <a:custGeom>
              <a:avLst/>
              <a:gdLst/>
              <a:ahLst/>
              <a:cxnLst/>
              <a:rect l="l" t="t" r="r" b="b"/>
              <a:pathLst>
                <a:path w="20791" h="14466" extrusionOk="0">
                  <a:moveTo>
                    <a:pt x="11984" y="1"/>
                  </a:moveTo>
                  <a:cubicBezTo>
                    <a:pt x="11413" y="1"/>
                    <a:pt x="10862" y="191"/>
                    <a:pt x="10424" y="552"/>
                  </a:cubicBezTo>
                  <a:lnTo>
                    <a:pt x="3501" y="5973"/>
                  </a:lnTo>
                  <a:lnTo>
                    <a:pt x="1" y="8389"/>
                  </a:lnTo>
                  <a:lnTo>
                    <a:pt x="1865" y="12859"/>
                  </a:lnTo>
                  <a:lnTo>
                    <a:pt x="3406" y="11641"/>
                  </a:lnTo>
                  <a:cubicBezTo>
                    <a:pt x="3643" y="11692"/>
                    <a:pt x="3888" y="11715"/>
                    <a:pt x="4137" y="11715"/>
                  </a:cubicBezTo>
                  <a:cubicBezTo>
                    <a:pt x="5922" y="11715"/>
                    <a:pt x="7857" y="10557"/>
                    <a:pt x="7857" y="10557"/>
                  </a:cubicBezTo>
                  <a:lnTo>
                    <a:pt x="10063" y="13981"/>
                  </a:lnTo>
                  <a:cubicBezTo>
                    <a:pt x="10260" y="14291"/>
                    <a:pt x="10604" y="14465"/>
                    <a:pt x="10962" y="14465"/>
                  </a:cubicBezTo>
                  <a:cubicBezTo>
                    <a:pt x="11087" y="14465"/>
                    <a:pt x="11214" y="14444"/>
                    <a:pt x="11337" y="14399"/>
                  </a:cubicBezTo>
                  <a:cubicBezTo>
                    <a:pt x="11946" y="14190"/>
                    <a:pt x="12193" y="13505"/>
                    <a:pt x="11908" y="12935"/>
                  </a:cubicBezTo>
                  <a:lnTo>
                    <a:pt x="9397" y="7818"/>
                  </a:lnTo>
                  <a:lnTo>
                    <a:pt x="13905" y="13144"/>
                  </a:lnTo>
                  <a:cubicBezTo>
                    <a:pt x="14167" y="13438"/>
                    <a:pt x="14546" y="13601"/>
                    <a:pt x="14923" y="13601"/>
                  </a:cubicBezTo>
                  <a:cubicBezTo>
                    <a:pt x="15205" y="13601"/>
                    <a:pt x="15485" y="13510"/>
                    <a:pt x="15712" y="13315"/>
                  </a:cubicBezTo>
                  <a:cubicBezTo>
                    <a:pt x="16245" y="12878"/>
                    <a:pt x="16359" y="12155"/>
                    <a:pt x="15978" y="11565"/>
                  </a:cubicBezTo>
                  <a:lnTo>
                    <a:pt x="11946" y="5631"/>
                  </a:lnTo>
                  <a:lnTo>
                    <a:pt x="16340" y="10082"/>
                  </a:lnTo>
                  <a:cubicBezTo>
                    <a:pt x="16616" y="10357"/>
                    <a:pt x="16967" y="10491"/>
                    <a:pt x="17319" y="10491"/>
                  </a:cubicBezTo>
                  <a:cubicBezTo>
                    <a:pt x="17695" y="10491"/>
                    <a:pt x="18071" y="10338"/>
                    <a:pt x="18356" y="10044"/>
                  </a:cubicBezTo>
                  <a:cubicBezTo>
                    <a:pt x="18851" y="9530"/>
                    <a:pt x="18889" y="8693"/>
                    <a:pt x="18413" y="8141"/>
                  </a:cubicBezTo>
                  <a:lnTo>
                    <a:pt x="13658" y="2759"/>
                  </a:lnTo>
                  <a:lnTo>
                    <a:pt x="15560" y="2701"/>
                  </a:lnTo>
                  <a:lnTo>
                    <a:pt x="18356" y="5536"/>
                  </a:lnTo>
                  <a:cubicBezTo>
                    <a:pt x="18622" y="5792"/>
                    <a:pt x="18970" y="5921"/>
                    <a:pt x="19314" y="5921"/>
                  </a:cubicBezTo>
                  <a:cubicBezTo>
                    <a:pt x="19659" y="5921"/>
                    <a:pt x="20001" y="5792"/>
                    <a:pt x="20258" y="5536"/>
                  </a:cubicBezTo>
                  <a:cubicBezTo>
                    <a:pt x="20791" y="5060"/>
                    <a:pt x="20791" y="4204"/>
                    <a:pt x="20258" y="3691"/>
                  </a:cubicBezTo>
                  <a:lnTo>
                    <a:pt x="17386" y="761"/>
                  </a:lnTo>
                  <a:cubicBezTo>
                    <a:pt x="16911" y="286"/>
                    <a:pt x="16264" y="1"/>
                    <a:pt x="15579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1"/>
            <p:cNvSpPr/>
            <p:nvPr/>
          </p:nvSpPr>
          <p:spPr>
            <a:xfrm>
              <a:off x="990175" y="1653175"/>
              <a:ext cx="733750" cy="1102025"/>
            </a:xfrm>
            <a:custGeom>
              <a:avLst/>
              <a:gdLst/>
              <a:ahLst/>
              <a:cxnLst/>
              <a:rect l="l" t="t" r="r" b="b"/>
              <a:pathLst>
                <a:path w="29350" h="44081" extrusionOk="0">
                  <a:moveTo>
                    <a:pt x="22853" y="0"/>
                  </a:moveTo>
                  <a:cubicBezTo>
                    <a:pt x="20149" y="0"/>
                    <a:pt x="17622" y="1499"/>
                    <a:pt x="16321" y="3953"/>
                  </a:cubicBezTo>
                  <a:lnTo>
                    <a:pt x="1865" y="31267"/>
                  </a:lnTo>
                  <a:cubicBezTo>
                    <a:pt x="1" y="34842"/>
                    <a:pt x="800" y="39236"/>
                    <a:pt x="3824" y="41899"/>
                  </a:cubicBezTo>
                  <a:cubicBezTo>
                    <a:pt x="5473" y="43353"/>
                    <a:pt x="7533" y="44080"/>
                    <a:pt x="9590" y="44080"/>
                  </a:cubicBezTo>
                  <a:cubicBezTo>
                    <a:pt x="11732" y="44080"/>
                    <a:pt x="13872" y="43291"/>
                    <a:pt x="15541" y="41709"/>
                  </a:cubicBezTo>
                  <a:lnTo>
                    <a:pt x="26839" y="31133"/>
                  </a:lnTo>
                  <a:cubicBezTo>
                    <a:pt x="21818" y="28356"/>
                    <a:pt x="22122" y="22688"/>
                    <a:pt x="23587" y="20691"/>
                  </a:cubicBezTo>
                  <a:lnTo>
                    <a:pt x="23587" y="20691"/>
                  </a:lnTo>
                  <a:lnTo>
                    <a:pt x="19877" y="23126"/>
                  </a:lnTo>
                  <a:lnTo>
                    <a:pt x="28114" y="8480"/>
                  </a:lnTo>
                  <a:cubicBezTo>
                    <a:pt x="29350" y="6254"/>
                    <a:pt x="29007" y="3534"/>
                    <a:pt x="27220" y="1727"/>
                  </a:cubicBezTo>
                  <a:cubicBezTo>
                    <a:pt x="26383" y="871"/>
                    <a:pt x="25298" y="301"/>
                    <a:pt x="24119" y="111"/>
                  </a:cubicBezTo>
                  <a:cubicBezTo>
                    <a:pt x="23695" y="36"/>
                    <a:pt x="23272" y="0"/>
                    <a:pt x="228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1"/>
            <p:cNvSpPr/>
            <p:nvPr/>
          </p:nvSpPr>
          <p:spPr>
            <a:xfrm>
              <a:off x="1117150" y="2198975"/>
              <a:ext cx="387575" cy="273925"/>
            </a:xfrm>
            <a:custGeom>
              <a:avLst/>
              <a:gdLst/>
              <a:ahLst/>
              <a:cxnLst/>
              <a:rect l="l" t="t" r="r" b="b"/>
              <a:pathLst>
                <a:path w="15503" h="10957" extrusionOk="0">
                  <a:moveTo>
                    <a:pt x="15502" y="0"/>
                  </a:moveTo>
                  <a:lnTo>
                    <a:pt x="15502" y="0"/>
                  </a:lnTo>
                  <a:cubicBezTo>
                    <a:pt x="11223" y="267"/>
                    <a:pt x="7247" y="2283"/>
                    <a:pt x="4489" y="5573"/>
                  </a:cubicBezTo>
                  <a:lnTo>
                    <a:pt x="0" y="10956"/>
                  </a:lnTo>
                  <a:lnTo>
                    <a:pt x="0" y="10956"/>
                  </a:lnTo>
                  <a:lnTo>
                    <a:pt x="14798" y="1294"/>
                  </a:lnTo>
                  <a:lnTo>
                    <a:pt x="15502" y="0"/>
                  </a:lnTo>
                  <a:close/>
                </a:path>
              </a:pathLst>
            </a:custGeom>
            <a:solidFill>
              <a:srgbClr val="0D092A">
                <a:alpha val="19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1"/>
            <p:cNvSpPr/>
            <p:nvPr/>
          </p:nvSpPr>
          <p:spPr>
            <a:xfrm>
              <a:off x="1052475" y="2390125"/>
              <a:ext cx="608700" cy="364075"/>
            </a:xfrm>
            <a:custGeom>
              <a:avLst/>
              <a:gdLst/>
              <a:ahLst/>
              <a:cxnLst/>
              <a:rect l="l" t="t" r="r" b="b"/>
              <a:pathLst>
                <a:path w="24348" h="14563" extrusionOk="0">
                  <a:moveTo>
                    <a:pt x="22255" y="1"/>
                  </a:moveTo>
                  <a:lnTo>
                    <a:pt x="10937" y="10614"/>
                  </a:lnTo>
                  <a:cubicBezTo>
                    <a:pt x="9339" y="12114"/>
                    <a:pt x="7317" y="12851"/>
                    <a:pt x="5302" y="12851"/>
                  </a:cubicBezTo>
                  <a:cubicBezTo>
                    <a:pt x="3408" y="12851"/>
                    <a:pt x="1521" y="12200"/>
                    <a:pt x="0" y="10919"/>
                  </a:cubicBezTo>
                  <a:lnTo>
                    <a:pt x="0" y="10919"/>
                  </a:lnTo>
                  <a:cubicBezTo>
                    <a:pt x="381" y="11451"/>
                    <a:pt x="837" y="11946"/>
                    <a:pt x="1332" y="12402"/>
                  </a:cubicBezTo>
                  <a:cubicBezTo>
                    <a:pt x="2978" y="13844"/>
                    <a:pt x="5033" y="14562"/>
                    <a:pt x="7086" y="14562"/>
                  </a:cubicBezTo>
                  <a:cubicBezTo>
                    <a:pt x="9233" y="14562"/>
                    <a:pt x="11377" y="13777"/>
                    <a:pt x="13049" y="12212"/>
                  </a:cubicBezTo>
                  <a:lnTo>
                    <a:pt x="24347" y="1617"/>
                  </a:lnTo>
                  <a:cubicBezTo>
                    <a:pt x="23510" y="1180"/>
                    <a:pt x="22825" y="609"/>
                    <a:pt x="22255" y="1"/>
                  </a:cubicBezTo>
                  <a:close/>
                </a:path>
              </a:pathLst>
            </a:custGeom>
            <a:solidFill>
              <a:srgbClr val="0D092A">
                <a:alpha val="19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1"/>
            <p:cNvSpPr/>
            <p:nvPr/>
          </p:nvSpPr>
          <p:spPr>
            <a:xfrm>
              <a:off x="2667350" y="941925"/>
              <a:ext cx="1247300" cy="1136400"/>
            </a:xfrm>
            <a:custGeom>
              <a:avLst/>
              <a:gdLst/>
              <a:ahLst/>
              <a:cxnLst/>
              <a:rect l="l" t="t" r="r" b="b"/>
              <a:pathLst>
                <a:path w="49892" h="45456" extrusionOk="0">
                  <a:moveTo>
                    <a:pt x="24944" y="1"/>
                  </a:moveTo>
                  <a:cubicBezTo>
                    <a:pt x="19126" y="1"/>
                    <a:pt x="13305" y="2217"/>
                    <a:pt x="8864" y="6649"/>
                  </a:cubicBezTo>
                  <a:cubicBezTo>
                    <a:pt x="0" y="15531"/>
                    <a:pt x="0" y="29930"/>
                    <a:pt x="8864" y="38794"/>
                  </a:cubicBezTo>
                  <a:cubicBezTo>
                    <a:pt x="13305" y="43235"/>
                    <a:pt x="19126" y="45456"/>
                    <a:pt x="24944" y="45456"/>
                  </a:cubicBezTo>
                  <a:cubicBezTo>
                    <a:pt x="30762" y="45456"/>
                    <a:pt x="36577" y="43235"/>
                    <a:pt x="41009" y="38794"/>
                  </a:cubicBezTo>
                  <a:cubicBezTo>
                    <a:pt x="49892" y="29930"/>
                    <a:pt x="49892" y="15531"/>
                    <a:pt x="41009" y="6649"/>
                  </a:cubicBezTo>
                  <a:cubicBezTo>
                    <a:pt x="36577" y="2217"/>
                    <a:pt x="30762" y="1"/>
                    <a:pt x="249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1"/>
            <p:cNvSpPr/>
            <p:nvPr/>
          </p:nvSpPr>
          <p:spPr>
            <a:xfrm>
              <a:off x="2978800" y="1003025"/>
              <a:ext cx="864525" cy="377600"/>
            </a:xfrm>
            <a:custGeom>
              <a:avLst/>
              <a:gdLst/>
              <a:ahLst/>
              <a:cxnLst/>
              <a:rect l="l" t="t" r="r" b="b"/>
              <a:pathLst>
                <a:path w="34581" h="15104" extrusionOk="0">
                  <a:moveTo>
                    <a:pt x="2188" y="1"/>
                  </a:moveTo>
                  <a:cubicBezTo>
                    <a:pt x="1446" y="400"/>
                    <a:pt x="724" y="819"/>
                    <a:pt x="1" y="1294"/>
                  </a:cubicBezTo>
                  <a:cubicBezTo>
                    <a:pt x="3406" y="1561"/>
                    <a:pt x="6772" y="2721"/>
                    <a:pt x="9873" y="4186"/>
                  </a:cubicBezTo>
                  <a:cubicBezTo>
                    <a:pt x="14837" y="6563"/>
                    <a:pt x="19383" y="9816"/>
                    <a:pt x="24328" y="12174"/>
                  </a:cubicBezTo>
                  <a:cubicBezTo>
                    <a:pt x="27543" y="13715"/>
                    <a:pt x="31062" y="14856"/>
                    <a:pt x="34581" y="15103"/>
                  </a:cubicBezTo>
                  <a:cubicBezTo>
                    <a:pt x="34410" y="14362"/>
                    <a:pt x="34200" y="13620"/>
                    <a:pt x="33953" y="12916"/>
                  </a:cubicBezTo>
                  <a:cubicBezTo>
                    <a:pt x="31594" y="12840"/>
                    <a:pt x="29293" y="12384"/>
                    <a:pt x="27087" y="11604"/>
                  </a:cubicBezTo>
                  <a:cubicBezTo>
                    <a:pt x="26630" y="11471"/>
                    <a:pt x="26174" y="11280"/>
                    <a:pt x="25850" y="10919"/>
                  </a:cubicBezTo>
                  <a:cubicBezTo>
                    <a:pt x="25546" y="10558"/>
                    <a:pt x="25375" y="10006"/>
                    <a:pt x="25603" y="9587"/>
                  </a:cubicBezTo>
                  <a:cubicBezTo>
                    <a:pt x="25793" y="9226"/>
                    <a:pt x="26231" y="9055"/>
                    <a:pt x="26630" y="9055"/>
                  </a:cubicBezTo>
                  <a:cubicBezTo>
                    <a:pt x="26653" y="9054"/>
                    <a:pt x="26676" y="9053"/>
                    <a:pt x="26699" y="9053"/>
                  </a:cubicBezTo>
                  <a:cubicBezTo>
                    <a:pt x="27073" y="9053"/>
                    <a:pt x="27432" y="9194"/>
                    <a:pt x="27790" y="9283"/>
                  </a:cubicBezTo>
                  <a:cubicBezTo>
                    <a:pt x="29085" y="9626"/>
                    <a:pt x="30419" y="9803"/>
                    <a:pt x="31748" y="9803"/>
                  </a:cubicBezTo>
                  <a:cubicBezTo>
                    <a:pt x="32040" y="9803"/>
                    <a:pt x="32331" y="9795"/>
                    <a:pt x="32622" y="9778"/>
                  </a:cubicBezTo>
                  <a:cubicBezTo>
                    <a:pt x="32317" y="9188"/>
                    <a:pt x="31975" y="8617"/>
                    <a:pt x="31632" y="8047"/>
                  </a:cubicBezTo>
                  <a:cubicBezTo>
                    <a:pt x="31228" y="8072"/>
                    <a:pt x="30820" y="8084"/>
                    <a:pt x="30411" y="8084"/>
                  </a:cubicBezTo>
                  <a:cubicBezTo>
                    <a:pt x="28324" y="8084"/>
                    <a:pt x="26203" y="7767"/>
                    <a:pt x="24214" y="7210"/>
                  </a:cubicBezTo>
                  <a:cubicBezTo>
                    <a:pt x="19402" y="5878"/>
                    <a:pt x="14989" y="3444"/>
                    <a:pt x="10253" y="1865"/>
                  </a:cubicBezTo>
                  <a:cubicBezTo>
                    <a:pt x="7628" y="971"/>
                    <a:pt x="4927" y="362"/>
                    <a:pt x="2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1"/>
            <p:cNvSpPr/>
            <p:nvPr/>
          </p:nvSpPr>
          <p:spPr>
            <a:xfrm>
              <a:off x="2736300" y="1149075"/>
              <a:ext cx="1122250" cy="500200"/>
            </a:xfrm>
            <a:custGeom>
              <a:avLst/>
              <a:gdLst/>
              <a:ahLst/>
              <a:cxnLst/>
              <a:rect l="l" t="t" r="r" b="b"/>
              <a:pathLst>
                <a:path w="44890" h="20008" extrusionOk="0">
                  <a:moveTo>
                    <a:pt x="24263" y="12210"/>
                  </a:moveTo>
                  <a:cubicBezTo>
                    <a:pt x="25054" y="12210"/>
                    <a:pt x="25901" y="12474"/>
                    <a:pt x="26534" y="12723"/>
                  </a:cubicBezTo>
                  <a:cubicBezTo>
                    <a:pt x="28817" y="13655"/>
                    <a:pt x="31099" y="14587"/>
                    <a:pt x="33382" y="15481"/>
                  </a:cubicBezTo>
                  <a:cubicBezTo>
                    <a:pt x="33724" y="15633"/>
                    <a:pt x="34124" y="15843"/>
                    <a:pt x="34143" y="16204"/>
                  </a:cubicBezTo>
                  <a:cubicBezTo>
                    <a:pt x="34200" y="16699"/>
                    <a:pt x="33534" y="16946"/>
                    <a:pt x="33001" y="16965"/>
                  </a:cubicBezTo>
                  <a:cubicBezTo>
                    <a:pt x="32431" y="17003"/>
                    <a:pt x="31859" y="17022"/>
                    <a:pt x="31289" y="17022"/>
                  </a:cubicBezTo>
                  <a:cubicBezTo>
                    <a:pt x="29005" y="17022"/>
                    <a:pt x="26732" y="16718"/>
                    <a:pt x="24556" y="16109"/>
                  </a:cubicBezTo>
                  <a:cubicBezTo>
                    <a:pt x="23396" y="15805"/>
                    <a:pt x="21551" y="14701"/>
                    <a:pt x="22350" y="13237"/>
                  </a:cubicBezTo>
                  <a:cubicBezTo>
                    <a:pt x="22764" y="12464"/>
                    <a:pt x="23487" y="12210"/>
                    <a:pt x="24263" y="12210"/>
                  </a:cubicBezTo>
                  <a:close/>
                  <a:moveTo>
                    <a:pt x="7443" y="0"/>
                  </a:moveTo>
                  <a:cubicBezTo>
                    <a:pt x="6444" y="0"/>
                    <a:pt x="5445" y="57"/>
                    <a:pt x="4451" y="170"/>
                  </a:cubicBezTo>
                  <a:cubicBezTo>
                    <a:pt x="3919" y="816"/>
                    <a:pt x="3443" y="1482"/>
                    <a:pt x="3025" y="2167"/>
                  </a:cubicBezTo>
                  <a:cubicBezTo>
                    <a:pt x="4003" y="1995"/>
                    <a:pt x="4997" y="1911"/>
                    <a:pt x="5992" y="1911"/>
                  </a:cubicBezTo>
                  <a:cubicBezTo>
                    <a:pt x="10296" y="1911"/>
                    <a:pt x="14617" y="3488"/>
                    <a:pt x="17785" y="6408"/>
                  </a:cubicBezTo>
                  <a:cubicBezTo>
                    <a:pt x="19211" y="7721"/>
                    <a:pt x="20505" y="9566"/>
                    <a:pt x="20048" y="11468"/>
                  </a:cubicBezTo>
                  <a:cubicBezTo>
                    <a:pt x="19668" y="13085"/>
                    <a:pt x="18051" y="14207"/>
                    <a:pt x="16377" y="14473"/>
                  </a:cubicBezTo>
                  <a:cubicBezTo>
                    <a:pt x="16055" y="14521"/>
                    <a:pt x="15732" y="14544"/>
                    <a:pt x="15409" y="14544"/>
                  </a:cubicBezTo>
                  <a:cubicBezTo>
                    <a:pt x="14075" y="14544"/>
                    <a:pt x="12745" y="14164"/>
                    <a:pt x="11489" y="13674"/>
                  </a:cubicBezTo>
                  <a:cubicBezTo>
                    <a:pt x="7456" y="12210"/>
                    <a:pt x="3785" y="9927"/>
                    <a:pt x="666" y="6998"/>
                  </a:cubicBezTo>
                  <a:cubicBezTo>
                    <a:pt x="400" y="7759"/>
                    <a:pt x="171" y="8539"/>
                    <a:pt x="0" y="9357"/>
                  </a:cubicBezTo>
                  <a:cubicBezTo>
                    <a:pt x="5954" y="15253"/>
                    <a:pt x="14247" y="18525"/>
                    <a:pt x="22597" y="19571"/>
                  </a:cubicBezTo>
                  <a:cubicBezTo>
                    <a:pt x="24977" y="19874"/>
                    <a:pt x="27361" y="20008"/>
                    <a:pt x="29743" y="20008"/>
                  </a:cubicBezTo>
                  <a:cubicBezTo>
                    <a:pt x="34692" y="20008"/>
                    <a:pt x="39636" y="19429"/>
                    <a:pt x="44528" y="18582"/>
                  </a:cubicBezTo>
                  <a:cubicBezTo>
                    <a:pt x="44623" y="18087"/>
                    <a:pt x="44699" y="17574"/>
                    <a:pt x="44756" y="17079"/>
                  </a:cubicBezTo>
                  <a:lnTo>
                    <a:pt x="44756" y="17079"/>
                  </a:lnTo>
                  <a:cubicBezTo>
                    <a:pt x="43497" y="17225"/>
                    <a:pt x="42232" y="17298"/>
                    <a:pt x="40964" y="17298"/>
                  </a:cubicBezTo>
                  <a:cubicBezTo>
                    <a:pt x="40086" y="17298"/>
                    <a:pt x="39206" y="17263"/>
                    <a:pt x="38327" y="17193"/>
                  </a:cubicBezTo>
                  <a:cubicBezTo>
                    <a:pt x="37833" y="17155"/>
                    <a:pt x="37243" y="17041"/>
                    <a:pt x="37053" y="16584"/>
                  </a:cubicBezTo>
                  <a:cubicBezTo>
                    <a:pt x="36882" y="16147"/>
                    <a:pt x="37167" y="15652"/>
                    <a:pt x="37566" y="15462"/>
                  </a:cubicBezTo>
                  <a:cubicBezTo>
                    <a:pt x="37966" y="15253"/>
                    <a:pt x="38441" y="15253"/>
                    <a:pt x="38898" y="15253"/>
                  </a:cubicBezTo>
                  <a:cubicBezTo>
                    <a:pt x="40895" y="15272"/>
                    <a:pt x="42873" y="15291"/>
                    <a:pt x="44870" y="15329"/>
                  </a:cubicBezTo>
                  <a:cubicBezTo>
                    <a:pt x="44870" y="15044"/>
                    <a:pt x="44889" y="14720"/>
                    <a:pt x="44889" y="14435"/>
                  </a:cubicBezTo>
                  <a:cubicBezTo>
                    <a:pt x="44889" y="14207"/>
                    <a:pt x="44889" y="13960"/>
                    <a:pt x="44870" y="13731"/>
                  </a:cubicBezTo>
                  <a:cubicBezTo>
                    <a:pt x="44448" y="13757"/>
                    <a:pt x="44025" y="13769"/>
                    <a:pt x="43602" y="13769"/>
                  </a:cubicBezTo>
                  <a:cubicBezTo>
                    <a:pt x="41142" y="13769"/>
                    <a:pt x="38667" y="13350"/>
                    <a:pt x="36330" y="12571"/>
                  </a:cubicBezTo>
                  <a:cubicBezTo>
                    <a:pt x="29444" y="10213"/>
                    <a:pt x="24043" y="4716"/>
                    <a:pt x="17309" y="1938"/>
                  </a:cubicBezTo>
                  <a:cubicBezTo>
                    <a:pt x="14196" y="646"/>
                    <a:pt x="10823" y="0"/>
                    <a:pt x="7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1"/>
            <p:cNvSpPr/>
            <p:nvPr/>
          </p:nvSpPr>
          <p:spPr>
            <a:xfrm>
              <a:off x="2722975" y="1433850"/>
              <a:ext cx="272500" cy="196725"/>
            </a:xfrm>
            <a:custGeom>
              <a:avLst/>
              <a:gdLst/>
              <a:ahLst/>
              <a:cxnLst/>
              <a:rect l="l" t="t" r="r" b="b"/>
              <a:pathLst>
                <a:path w="10900" h="7869" extrusionOk="0">
                  <a:moveTo>
                    <a:pt x="229" y="1"/>
                  </a:moveTo>
                  <a:cubicBezTo>
                    <a:pt x="77" y="1009"/>
                    <a:pt x="1" y="2036"/>
                    <a:pt x="1" y="3044"/>
                  </a:cubicBezTo>
                  <a:cubicBezTo>
                    <a:pt x="1" y="3691"/>
                    <a:pt x="58" y="4357"/>
                    <a:pt x="96" y="5003"/>
                  </a:cubicBezTo>
                  <a:cubicBezTo>
                    <a:pt x="2552" y="6837"/>
                    <a:pt x="5591" y="7868"/>
                    <a:pt x="8639" y="7868"/>
                  </a:cubicBezTo>
                  <a:cubicBezTo>
                    <a:pt x="8942" y="7868"/>
                    <a:pt x="9246" y="7858"/>
                    <a:pt x="9549" y="7837"/>
                  </a:cubicBezTo>
                  <a:cubicBezTo>
                    <a:pt x="9930" y="7780"/>
                    <a:pt x="10348" y="7742"/>
                    <a:pt x="10595" y="7419"/>
                  </a:cubicBezTo>
                  <a:cubicBezTo>
                    <a:pt x="10900" y="7019"/>
                    <a:pt x="10728" y="6411"/>
                    <a:pt x="10348" y="6068"/>
                  </a:cubicBezTo>
                  <a:cubicBezTo>
                    <a:pt x="9968" y="5745"/>
                    <a:pt x="9454" y="5612"/>
                    <a:pt x="8978" y="5479"/>
                  </a:cubicBezTo>
                  <a:cubicBezTo>
                    <a:pt x="5631" y="4528"/>
                    <a:pt x="2549" y="2607"/>
                    <a:pt x="2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1"/>
            <p:cNvSpPr/>
            <p:nvPr/>
          </p:nvSpPr>
          <p:spPr>
            <a:xfrm>
              <a:off x="2818550" y="1799800"/>
              <a:ext cx="925400" cy="185675"/>
            </a:xfrm>
            <a:custGeom>
              <a:avLst/>
              <a:gdLst/>
              <a:ahLst/>
              <a:cxnLst/>
              <a:rect l="l" t="t" r="r" b="b"/>
              <a:pathLst>
                <a:path w="37016" h="7427" extrusionOk="0">
                  <a:moveTo>
                    <a:pt x="24652" y="0"/>
                  </a:moveTo>
                  <a:cubicBezTo>
                    <a:pt x="24462" y="0"/>
                    <a:pt x="24272" y="3"/>
                    <a:pt x="24081" y="9"/>
                  </a:cubicBezTo>
                  <a:cubicBezTo>
                    <a:pt x="20125" y="142"/>
                    <a:pt x="16321" y="1511"/>
                    <a:pt x="12402" y="2063"/>
                  </a:cubicBezTo>
                  <a:cubicBezTo>
                    <a:pt x="11098" y="2249"/>
                    <a:pt x="9781" y="2341"/>
                    <a:pt x="8462" y="2341"/>
                  </a:cubicBezTo>
                  <a:cubicBezTo>
                    <a:pt x="5607" y="2341"/>
                    <a:pt x="2746" y="1913"/>
                    <a:pt x="1" y="1093"/>
                  </a:cubicBezTo>
                  <a:lnTo>
                    <a:pt x="1" y="1093"/>
                  </a:lnTo>
                  <a:cubicBezTo>
                    <a:pt x="590" y="1968"/>
                    <a:pt x="1237" y="2805"/>
                    <a:pt x="1941" y="3585"/>
                  </a:cubicBezTo>
                  <a:cubicBezTo>
                    <a:pt x="3837" y="3974"/>
                    <a:pt x="5764" y="4168"/>
                    <a:pt x="7689" y="4168"/>
                  </a:cubicBezTo>
                  <a:cubicBezTo>
                    <a:pt x="10186" y="4168"/>
                    <a:pt x="12678" y="3841"/>
                    <a:pt x="15084" y="3185"/>
                  </a:cubicBezTo>
                  <a:cubicBezTo>
                    <a:pt x="16407" y="2812"/>
                    <a:pt x="17767" y="2350"/>
                    <a:pt x="19114" y="2350"/>
                  </a:cubicBezTo>
                  <a:cubicBezTo>
                    <a:pt x="19414" y="2350"/>
                    <a:pt x="19713" y="2372"/>
                    <a:pt x="20011" y="2424"/>
                  </a:cubicBezTo>
                  <a:cubicBezTo>
                    <a:pt x="21818" y="2729"/>
                    <a:pt x="23263" y="3984"/>
                    <a:pt x="24823" y="4935"/>
                  </a:cubicBezTo>
                  <a:cubicBezTo>
                    <a:pt x="26820" y="6153"/>
                    <a:pt x="29046" y="6856"/>
                    <a:pt x="31328" y="7427"/>
                  </a:cubicBezTo>
                  <a:cubicBezTo>
                    <a:pt x="32203" y="6856"/>
                    <a:pt x="33059" y="6229"/>
                    <a:pt x="33858" y="5525"/>
                  </a:cubicBezTo>
                  <a:cubicBezTo>
                    <a:pt x="31328" y="4669"/>
                    <a:pt x="28741" y="4079"/>
                    <a:pt x="26097" y="3756"/>
                  </a:cubicBezTo>
                  <a:cubicBezTo>
                    <a:pt x="25717" y="3699"/>
                    <a:pt x="25318" y="3661"/>
                    <a:pt x="24975" y="3490"/>
                  </a:cubicBezTo>
                  <a:cubicBezTo>
                    <a:pt x="24633" y="3299"/>
                    <a:pt x="24347" y="2957"/>
                    <a:pt x="24347" y="2577"/>
                  </a:cubicBezTo>
                  <a:cubicBezTo>
                    <a:pt x="24347" y="2101"/>
                    <a:pt x="24766" y="1721"/>
                    <a:pt x="25241" y="1607"/>
                  </a:cubicBezTo>
                  <a:cubicBezTo>
                    <a:pt x="25378" y="1573"/>
                    <a:pt x="25515" y="1559"/>
                    <a:pt x="25654" y="1559"/>
                  </a:cubicBezTo>
                  <a:cubicBezTo>
                    <a:pt x="25982" y="1559"/>
                    <a:pt x="26315" y="1635"/>
                    <a:pt x="26649" y="1702"/>
                  </a:cubicBezTo>
                  <a:cubicBezTo>
                    <a:pt x="29654" y="2367"/>
                    <a:pt x="32679" y="3052"/>
                    <a:pt x="35703" y="3718"/>
                  </a:cubicBezTo>
                  <a:cubicBezTo>
                    <a:pt x="36159" y="3223"/>
                    <a:pt x="36616" y="2710"/>
                    <a:pt x="37015" y="2158"/>
                  </a:cubicBezTo>
                  <a:cubicBezTo>
                    <a:pt x="35798" y="1873"/>
                    <a:pt x="34562" y="1607"/>
                    <a:pt x="33344" y="1321"/>
                  </a:cubicBezTo>
                  <a:cubicBezTo>
                    <a:pt x="30470" y="661"/>
                    <a:pt x="27562" y="0"/>
                    <a:pt x="246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1"/>
            <p:cNvSpPr/>
            <p:nvPr/>
          </p:nvSpPr>
          <p:spPr>
            <a:xfrm>
              <a:off x="2733925" y="1623125"/>
              <a:ext cx="1100375" cy="165400"/>
            </a:xfrm>
            <a:custGeom>
              <a:avLst/>
              <a:gdLst/>
              <a:ahLst/>
              <a:cxnLst/>
              <a:rect l="l" t="t" r="r" b="b"/>
              <a:pathLst>
                <a:path w="44015" h="6616" extrusionOk="0">
                  <a:moveTo>
                    <a:pt x="0" y="0"/>
                  </a:moveTo>
                  <a:cubicBezTo>
                    <a:pt x="362" y="1826"/>
                    <a:pt x="951" y="3595"/>
                    <a:pt x="1731" y="5231"/>
                  </a:cubicBezTo>
                  <a:cubicBezTo>
                    <a:pt x="3743" y="6224"/>
                    <a:pt x="6078" y="6615"/>
                    <a:pt x="8422" y="6615"/>
                  </a:cubicBezTo>
                  <a:cubicBezTo>
                    <a:pt x="9490" y="6615"/>
                    <a:pt x="10561" y="6534"/>
                    <a:pt x="11603" y="6391"/>
                  </a:cubicBezTo>
                  <a:cubicBezTo>
                    <a:pt x="15806" y="5820"/>
                    <a:pt x="19896" y="4432"/>
                    <a:pt x="24138" y="4223"/>
                  </a:cubicBezTo>
                  <a:cubicBezTo>
                    <a:pt x="24574" y="4200"/>
                    <a:pt x="25010" y="4189"/>
                    <a:pt x="25445" y="4189"/>
                  </a:cubicBezTo>
                  <a:cubicBezTo>
                    <a:pt x="28612" y="4189"/>
                    <a:pt x="31743" y="4744"/>
                    <a:pt x="34903" y="5079"/>
                  </a:cubicBezTo>
                  <a:cubicBezTo>
                    <a:pt x="36219" y="5220"/>
                    <a:pt x="37552" y="5314"/>
                    <a:pt x="38879" y="5314"/>
                  </a:cubicBezTo>
                  <a:cubicBezTo>
                    <a:pt x="40239" y="5314"/>
                    <a:pt x="41592" y="5215"/>
                    <a:pt x="42911" y="4965"/>
                  </a:cubicBezTo>
                  <a:cubicBezTo>
                    <a:pt x="43349" y="4071"/>
                    <a:pt x="43710" y="3119"/>
                    <a:pt x="44014" y="2130"/>
                  </a:cubicBezTo>
                  <a:lnTo>
                    <a:pt x="44014" y="2130"/>
                  </a:lnTo>
                  <a:cubicBezTo>
                    <a:pt x="40258" y="3066"/>
                    <a:pt x="36402" y="3534"/>
                    <a:pt x="32540" y="3534"/>
                  </a:cubicBezTo>
                  <a:cubicBezTo>
                    <a:pt x="31063" y="3534"/>
                    <a:pt x="29586" y="3466"/>
                    <a:pt x="28113" y="3329"/>
                  </a:cubicBezTo>
                  <a:cubicBezTo>
                    <a:pt x="24784" y="3024"/>
                    <a:pt x="21475" y="2321"/>
                    <a:pt x="18146" y="2264"/>
                  </a:cubicBezTo>
                  <a:cubicBezTo>
                    <a:pt x="17923" y="2259"/>
                    <a:pt x="17700" y="2257"/>
                    <a:pt x="17477" y="2257"/>
                  </a:cubicBezTo>
                  <a:cubicBezTo>
                    <a:pt x="14815" y="2257"/>
                    <a:pt x="12154" y="2573"/>
                    <a:pt x="9492" y="2573"/>
                  </a:cubicBezTo>
                  <a:cubicBezTo>
                    <a:pt x="8858" y="2573"/>
                    <a:pt x="8224" y="2555"/>
                    <a:pt x="7589" y="2511"/>
                  </a:cubicBezTo>
                  <a:cubicBezTo>
                    <a:pt x="4907" y="2359"/>
                    <a:pt x="2111" y="1598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1"/>
            <p:cNvSpPr/>
            <p:nvPr/>
          </p:nvSpPr>
          <p:spPr>
            <a:xfrm>
              <a:off x="2965025" y="1921300"/>
              <a:ext cx="527850" cy="146925"/>
            </a:xfrm>
            <a:custGeom>
              <a:avLst/>
              <a:gdLst/>
              <a:ahLst/>
              <a:cxnLst/>
              <a:rect l="l" t="t" r="r" b="b"/>
              <a:pathLst>
                <a:path w="21114" h="5877" extrusionOk="0">
                  <a:moveTo>
                    <a:pt x="11392" y="1"/>
                  </a:moveTo>
                  <a:cubicBezTo>
                    <a:pt x="10169" y="1"/>
                    <a:pt x="8936" y="275"/>
                    <a:pt x="7761" y="627"/>
                  </a:cubicBezTo>
                  <a:cubicBezTo>
                    <a:pt x="6125" y="1121"/>
                    <a:pt x="4508" y="1787"/>
                    <a:pt x="2796" y="2091"/>
                  </a:cubicBezTo>
                  <a:cubicBezTo>
                    <a:pt x="2194" y="2207"/>
                    <a:pt x="1565" y="2270"/>
                    <a:pt x="928" y="2270"/>
                  </a:cubicBezTo>
                  <a:cubicBezTo>
                    <a:pt x="620" y="2270"/>
                    <a:pt x="310" y="2256"/>
                    <a:pt x="0" y="2225"/>
                  </a:cubicBezTo>
                  <a:lnTo>
                    <a:pt x="0" y="2225"/>
                  </a:lnTo>
                  <a:cubicBezTo>
                    <a:pt x="799" y="2757"/>
                    <a:pt x="1598" y="3271"/>
                    <a:pt x="2454" y="3708"/>
                  </a:cubicBezTo>
                  <a:cubicBezTo>
                    <a:pt x="4432" y="3080"/>
                    <a:pt x="6429" y="2548"/>
                    <a:pt x="8445" y="2148"/>
                  </a:cubicBezTo>
                  <a:cubicBezTo>
                    <a:pt x="9316" y="1976"/>
                    <a:pt x="10212" y="1817"/>
                    <a:pt x="11090" y="1817"/>
                  </a:cubicBezTo>
                  <a:cubicBezTo>
                    <a:pt x="11765" y="1817"/>
                    <a:pt x="12431" y="1911"/>
                    <a:pt x="13068" y="2167"/>
                  </a:cubicBezTo>
                  <a:cubicBezTo>
                    <a:pt x="14798" y="2852"/>
                    <a:pt x="15921" y="4602"/>
                    <a:pt x="17271" y="5877"/>
                  </a:cubicBezTo>
                  <a:cubicBezTo>
                    <a:pt x="18603" y="5610"/>
                    <a:pt x="19877" y="5268"/>
                    <a:pt x="21113" y="4792"/>
                  </a:cubicBezTo>
                  <a:cubicBezTo>
                    <a:pt x="19972" y="4355"/>
                    <a:pt x="18926" y="3670"/>
                    <a:pt x="17937" y="2947"/>
                  </a:cubicBezTo>
                  <a:cubicBezTo>
                    <a:pt x="16358" y="1806"/>
                    <a:pt x="14779" y="570"/>
                    <a:pt x="12877" y="151"/>
                  </a:cubicBezTo>
                  <a:cubicBezTo>
                    <a:pt x="12387" y="47"/>
                    <a:pt x="11890" y="1"/>
                    <a:pt x="113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1"/>
            <p:cNvSpPr/>
            <p:nvPr/>
          </p:nvSpPr>
          <p:spPr>
            <a:xfrm>
              <a:off x="2838125" y="1266700"/>
              <a:ext cx="278600" cy="152375"/>
            </a:xfrm>
            <a:custGeom>
              <a:avLst/>
              <a:gdLst/>
              <a:ahLst/>
              <a:cxnLst/>
              <a:rect l="l" t="t" r="r" b="b"/>
              <a:pathLst>
                <a:path w="11144" h="6095" extrusionOk="0">
                  <a:moveTo>
                    <a:pt x="2457" y="0"/>
                  </a:moveTo>
                  <a:cubicBezTo>
                    <a:pt x="65" y="0"/>
                    <a:pt x="0" y="1879"/>
                    <a:pt x="1843" y="3320"/>
                  </a:cubicBezTo>
                  <a:cubicBezTo>
                    <a:pt x="3821" y="4785"/>
                    <a:pt x="6198" y="5736"/>
                    <a:pt x="8652" y="6059"/>
                  </a:cubicBezTo>
                  <a:cubicBezTo>
                    <a:pt x="8834" y="6081"/>
                    <a:pt x="9027" y="6095"/>
                    <a:pt x="9222" y="6095"/>
                  </a:cubicBezTo>
                  <a:cubicBezTo>
                    <a:pt x="9880" y="6095"/>
                    <a:pt x="10555" y="5937"/>
                    <a:pt x="10878" y="5393"/>
                  </a:cubicBezTo>
                  <a:cubicBezTo>
                    <a:pt x="11144" y="4937"/>
                    <a:pt x="11068" y="4366"/>
                    <a:pt x="10840" y="3910"/>
                  </a:cubicBezTo>
                  <a:cubicBezTo>
                    <a:pt x="10592" y="3491"/>
                    <a:pt x="10193" y="3130"/>
                    <a:pt x="9793" y="2826"/>
                  </a:cubicBezTo>
                  <a:cubicBezTo>
                    <a:pt x="7834" y="1323"/>
                    <a:pt x="5266" y="163"/>
                    <a:pt x="2775" y="11"/>
                  </a:cubicBezTo>
                  <a:cubicBezTo>
                    <a:pt x="2664" y="4"/>
                    <a:pt x="2558" y="0"/>
                    <a:pt x="2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1"/>
            <p:cNvSpPr/>
            <p:nvPr/>
          </p:nvSpPr>
          <p:spPr>
            <a:xfrm>
              <a:off x="2497100" y="797575"/>
              <a:ext cx="535475" cy="488950"/>
            </a:xfrm>
            <a:custGeom>
              <a:avLst/>
              <a:gdLst/>
              <a:ahLst/>
              <a:cxnLst/>
              <a:rect l="l" t="t" r="r" b="b"/>
              <a:pathLst>
                <a:path w="21419" h="19558" extrusionOk="0">
                  <a:moveTo>
                    <a:pt x="10702" y="0"/>
                  </a:moveTo>
                  <a:cubicBezTo>
                    <a:pt x="10008" y="0"/>
                    <a:pt x="9303" y="75"/>
                    <a:pt x="8598" y="230"/>
                  </a:cubicBezTo>
                  <a:cubicBezTo>
                    <a:pt x="3329" y="1391"/>
                    <a:pt x="1" y="6602"/>
                    <a:pt x="1161" y="11890"/>
                  </a:cubicBezTo>
                  <a:cubicBezTo>
                    <a:pt x="2165" y="16451"/>
                    <a:pt x="6206" y="19558"/>
                    <a:pt x="10691" y="19558"/>
                  </a:cubicBezTo>
                  <a:cubicBezTo>
                    <a:pt x="11387" y="19558"/>
                    <a:pt x="12094" y="19483"/>
                    <a:pt x="12802" y="19327"/>
                  </a:cubicBezTo>
                  <a:cubicBezTo>
                    <a:pt x="18071" y="18167"/>
                    <a:pt x="21418" y="12955"/>
                    <a:pt x="20258" y="7686"/>
                  </a:cubicBezTo>
                  <a:cubicBezTo>
                    <a:pt x="19253" y="3123"/>
                    <a:pt x="15194" y="0"/>
                    <a:pt x="10702" y="0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1"/>
            <p:cNvSpPr/>
            <p:nvPr/>
          </p:nvSpPr>
          <p:spPr>
            <a:xfrm>
              <a:off x="2588400" y="865125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7057" y="1"/>
                  </a:moveTo>
                  <a:cubicBezTo>
                    <a:pt x="3158" y="1"/>
                    <a:pt x="1" y="3158"/>
                    <a:pt x="1" y="7058"/>
                  </a:cubicBezTo>
                  <a:cubicBezTo>
                    <a:pt x="1" y="10957"/>
                    <a:pt x="3158" y="14114"/>
                    <a:pt x="7057" y="14114"/>
                  </a:cubicBezTo>
                  <a:cubicBezTo>
                    <a:pt x="10957" y="14114"/>
                    <a:pt x="14114" y="10957"/>
                    <a:pt x="14114" y="7058"/>
                  </a:cubicBezTo>
                  <a:cubicBezTo>
                    <a:pt x="14114" y="3158"/>
                    <a:pt x="10957" y="1"/>
                    <a:pt x="7057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1"/>
            <p:cNvSpPr/>
            <p:nvPr/>
          </p:nvSpPr>
          <p:spPr>
            <a:xfrm>
              <a:off x="2640725" y="928850"/>
              <a:ext cx="248225" cy="225775"/>
            </a:xfrm>
            <a:custGeom>
              <a:avLst/>
              <a:gdLst/>
              <a:ahLst/>
              <a:cxnLst/>
              <a:rect l="l" t="t" r="r" b="b"/>
              <a:pathLst>
                <a:path w="9929" h="9031" extrusionOk="0">
                  <a:moveTo>
                    <a:pt x="4964" y="1"/>
                  </a:moveTo>
                  <a:cubicBezTo>
                    <a:pt x="3809" y="1"/>
                    <a:pt x="2653" y="438"/>
                    <a:pt x="1769" y="1313"/>
                  </a:cubicBezTo>
                  <a:cubicBezTo>
                    <a:pt x="0" y="3082"/>
                    <a:pt x="0" y="5935"/>
                    <a:pt x="1769" y="7704"/>
                  </a:cubicBezTo>
                  <a:cubicBezTo>
                    <a:pt x="2653" y="8589"/>
                    <a:pt x="3809" y="9031"/>
                    <a:pt x="4964" y="9031"/>
                  </a:cubicBezTo>
                  <a:cubicBezTo>
                    <a:pt x="6120" y="9031"/>
                    <a:pt x="7275" y="8589"/>
                    <a:pt x="8160" y="7704"/>
                  </a:cubicBezTo>
                  <a:cubicBezTo>
                    <a:pt x="9929" y="5935"/>
                    <a:pt x="9929" y="3082"/>
                    <a:pt x="8160" y="1313"/>
                  </a:cubicBezTo>
                  <a:cubicBezTo>
                    <a:pt x="7275" y="438"/>
                    <a:pt x="6120" y="1"/>
                    <a:pt x="4964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1"/>
            <p:cNvSpPr/>
            <p:nvPr/>
          </p:nvSpPr>
          <p:spPr>
            <a:xfrm>
              <a:off x="2705375" y="982125"/>
              <a:ext cx="118925" cy="118900"/>
            </a:xfrm>
            <a:custGeom>
              <a:avLst/>
              <a:gdLst/>
              <a:ahLst/>
              <a:cxnLst/>
              <a:rect l="l" t="t" r="r" b="b"/>
              <a:pathLst>
                <a:path w="4757" h="4756" extrusionOk="0">
                  <a:moveTo>
                    <a:pt x="2378" y="0"/>
                  </a:moveTo>
                  <a:cubicBezTo>
                    <a:pt x="1066" y="0"/>
                    <a:pt x="1" y="1046"/>
                    <a:pt x="1" y="2378"/>
                  </a:cubicBezTo>
                  <a:cubicBezTo>
                    <a:pt x="1" y="3690"/>
                    <a:pt x="1066" y="4755"/>
                    <a:pt x="2378" y="4755"/>
                  </a:cubicBezTo>
                  <a:cubicBezTo>
                    <a:pt x="3691" y="4755"/>
                    <a:pt x="4756" y="3690"/>
                    <a:pt x="4756" y="2378"/>
                  </a:cubicBezTo>
                  <a:cubicBezTo>
                    <a:pt x="4756" y="1084"/>
                    <a:pt x="3691" y="0"/>
                    <a:pt x="2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1"/>
            <p:cNvSpPr/>
            <p:nvPr/>
          </p:nvSpPr>
          <p:spPr>
            <a:xfrm>
              <a:off x="1763850" y="2277900"/>
              <a:ext cx="543075" cy="543550"/>
            </a:xfrm>
            <a:custGeom>
              <a:avLst/>
              <a:gdLst/>
              <a:ahLst/>
              <a:cxnLst/>
              <a:rect l="l" t="t" r="r" b="b"/>
              <a:pathLst>
                <a:path w="21723" h="21742" extrusionOk="0">
                  <a:moveTo>
                    <a:pt x="10862" y="1"/>
                  </a:moveTo>
                  <a:cubicBezTo>
                    <a:pt x="4870" y="1"/>
                    <a:pt x="1" y="4870"/>
                    <a:pt x="1" y="10881"/>
                  </a:cubicBezTo>
                  <a:cubicBezTo>
                    <a:pt x="1" y="16872"/>
                    <a:pt x="4870" y="21741"/>
                    <a:pt x="10862" y="21741"/>
                  </a:cubicBezTo>
                  <a:cubicBezTo>
                    <a:pt x="16872" y="21741"/>
                    <a:pt x="21722" y="16872"/>
                    <a:pt x="21722" y="10881"/>
                  </a:cubicBezTo>
                  <a:cubicBezTo>
                    <a:pt x="21722" y="4870"/>
                    <a:pt x="16872" y="1"/>
                    <a:pt x="10862" y="1"/>
                  </a:cubicBezTo>
                  <a:close/>
                </a:path>
              </a:pathLst>
            </a:custGeom>
            <a:solidFill>
              <a:srgbClr val="92F7FF">
                <a:alpha val="40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1"/>
            <p:cNvSpPr/>
            <p:nvPr/>
          </p:nvSpPr>
          <p:spPr>
            <a:xfrm>
              <a:off x="1839450" y="2353525"/>
              <a:ext cx="392350" cy="392325"/>
            </a:xfrm>
            <a:custGeom>
              <a:avLst/>
              <a:gdLst/>
              <a:ahLst/>
              <a:cxnLst/>
              <a:rect l="l" t="t" r="r" b="b"/>
              <a:pathLst>
                <a:path w="15694" h="15693" extrusionOk="0">
                  <a:moveTo>
                    <a:pt x="7838" y="0"/>
                  </a:moveTo>
                  <a:cubicBezTo>
                    <a:pt x="3501" y="0"/>
                    <a:pt x="1" y="3519"/>
                    <a:pt x="1" y="7856"/>
                  </a:cubicBezTo>
                  <a:cubicBezTo>
                    <a:pt x="1" y="12173"/>
                    <a:pt x="3501" y="15692"/>
                    <a:pt x="7838" y="15692"/>
                  </a:cubicBezTo>
                  <a:cubicBezTo>
                    <a:pt x="12174" y="15692"/>
                    <a:pt x="15693" y="12173"/>
                    <a:pt x="15693" y="7856"/>
                  </a:cubicBezTo>
                  <a:cubicBezTo>
                    <a:pt x="15693" y="3519"/>
                    <a:pt x="12174" y="0"/>
                    <a:pt x="7838" y="0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1"/>
            <p:cNvSpPr/>
            <p:nvPr/>
          </p:nvSpPr>
          <p:spPr>
            <a:xfrm>
              <a:off x="1900325" y="2424525"/>
              <a:ext cx="270125" cy="250775"/>
            </a:xfrm>
            <a:custGeom>
              <a:avLst/>
              <a:gdLst/>
              <a:ahLst/>
              <a:cxnLst/>
              <a:rect l="l" t="t" r="r" b="b"/>
              <a:pathLst>
                <a:path w="10805" h="10031" extrusionOk="0">
                  <a:moveTo>
                    <a:pt x="5414" y="1"/>
                  </a:moveTo>
                  <a:cubicBezTo>
                    <a:pt x="5140" y="1"/>
                    <a:pt x="4863" y="23"/>
                    <a:pt x="4585" y="70"/>
                  </a:cubicBezTo>
                  <a:cubicBezTo>
                    <a:pt x="1846" y="527"/>
                    <a:pt x="1" y="3114"/>
                    <a:pt x="457" y="5853"/>
                  </a:cubicBezTo>
                  <a:cubicBezTo>
                    <a:pt x="866" y="8309"/>
                    <a:pt x="2989" y="10031"/>
                    <a:pt x="5399" y="10031"/>
                  </a:cubicBezTo>
                  <a:cubicBezTo>
                    <a:pt x="5676" y="10031"/>
                    <a:pt x="5957" y="10008"/>
                    <a:pt x="6239" y="9961"/>
                  </a:cubicBezTo>
                  <a:cubicBezTo>
                    <a:pt x="8959" y="9505"/>
                    <a:pt x="10804" y="6918"/>
                    <a:pt x="10348" y="4198"/>
                  </a:cubicBezTo>
                  <a:cubicBezTo>
                    <a:pt x="9938" y="1739"/>
                    <a:pt x="7812" y="1"/>
                    <a:pt x="54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1"/>
            <p:cNvSpPr/>
            <p:nvPr/>
          </p:nvSpPr>
          <p:spPr>
            <a:xfrm>
              <a:off x="1969275" y="2483800"/>
              <a:ext cx="132225" cy="131750"/>
            </a:xfrm>
            <a:custGeom>
              <a:avLst/>
              <a:gdLst/>
              <a:ahLst/>
              <a:cxnLst/>
              <a:rect l="l" t="t" r="r" b="b"/>
              <a:pathLst>
                <a:path w="5289" h="5270" extrusionOk="0">
                  <a:moveTo>
                    <a:pt x="2645" y="1"/>
                  </a:moveTo>
                  <a:cubicBezTo>
                    <a:pt x="1199" y="1"/>
                    <a:pt x="1" y="1180"/>
                    <a:pt x="1" y="2645"/>
                  </a:cubicBezTo>
                  <a:cubicBezTo>
                    <a:pt x="1" y="4090"/>
                    <a:pt x="1199" y="5269"/>
                    <a:pt x="2645" y="5269"/>
                  </a:cubicBezTo>
                  <a:cubicBezTo>
                    <a:pt x="4109" y="5269"/>
                    <a:pt x="5288" y="4090"/>
                    <a:pt x="5288" y="2645"/>
                  </a:cubicBezTo>
                  <a:cubicBezTo>
                    <a:pt x="5288" y="1180"/>
                    <a:pt x="4109" y="1"/>
                    <a:pt x="2645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1"/>
            <p:cNvSpPr/>
            <p:nvPr/>
          </p:nvSpPr>
          <p:spPr>
            <a:xfrm>
              <a:off x="3261750" y="2237475"/>
              <a:ext cx="498850" cy="331475"/>
            </a:xfrm>
            <a:custGeom>
              <a:avLst/>
              <a:gdLst/>
              <a:ahLst/>
              <a:cxnLst/>
              <a:rect l="l" t="t" r="r" b="b"/>
              <a:pathLst>
                <a:path w="19954" h="13259" extrusionOk="0">
                  <a:moveTo>
                    <a:pt x="818" y="1"/>
                  </a:moveTo>
                  <a:cubicBezTo>
                    <a:pt x="362" y="1"/>
                    <a:pt x="0" y="362"/>
                    <a:pt x="0" y="819"/>
                  </a:cubicBezTo>
                  <a:lnTo>
                    <a:pt x="0" y="12441"/>
                  </a:lnTo>
                  <a:cubicBezTo>
                    <a:pt x="0" y="12897"/>
                    <a:pt x="362" y="13258"/>
                    <a:pt x="818" y="13258"/>
                  </a:cubicBezTo>
                  <a:lnTo>
                    <a:pt x="19135" y="13258"/>
                  </a:lnTo>
                  <a:cubicBezTo>
                    <a:pt x="19592" y="13258"/>
                    <a:pt x="19953" y="12897"/>
                    <a:pt x="19953" y="12441"/>
                  </a:cubicBezTo>
                  <a:lnTo>
                    <a:pt x="19953" y="819"/>
                  </a:lnTo>
                  <a:cubicBezTo>
                    <a:pt x="19953" y="362"/>
                    <a:pt x="19592" y="1"/>
                    <a:pt x="19135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1"/>
            <p:cNvSpPr/>
            <p:nvPr/>
          </p:nvSpPr>
          <p:spPr>
            <a:xfrm>
              <a:off x="2991175" y="2436725"/>
              <a:ext cx="420375" cy="278200"/>
            </a:xfrm>
            <a:custGeom>
              <a:avLst/>
              <a:gdLst/>
              <a:ahLst/>
              <a:cxnLst/>
              <a:rect l="l" t="t" r="r" b="b"/>
              <a:pathLst>
                <a:path w="16815" h="11128" extrusionOk="0">
                  <a:moveTo>
                    <a:pt x="818" y="1"/>
                  </a:moveTo>
                  <a:cubicBezTo>
                    <a:pt x="362" y="1"/>
                    <a:pt x="0" y="362"/>
                    <a:pt x="0" y="819"/>
                  </a:cubicBezTo>
                  <a:lnTo>
                    <a:pt x="0" y="10329"/>
                  </a:lnTo>
                  <a:cubicBezTo>
                    <a:pt x="38" y="10766"/>
                    <a:pt x="381" y="11128"/>
                    <a:pt x="818" y="11128"/>
                  </a:cubicBezTo>
                  <a:lnTo>
                    <a:pt x="16016" y="11128"/>
                  </a:lnTo>
                  <a:cubicBezTo>
                    <a:pt x="16453" y="11128"/>
                    <a:pt x="16815" y="10766"/>
                    <a:pt x="16815" y="10329"/>
                  </a:cubicBezTo>
                  <a:lnTo>
                    <a:pt x="16815" y="819"/>
                  </a:lnTo>
                  <a:cubicBezTo>
                    <a:pt x="16815" y="362"/>
                    <a:pt x="16453" y="1"/>
                    <a:pt x="16016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1"/>
            <p:cNvSpPr/>
            <p:nvPr/>
          </p:nvSpPr>
          <p:spPr>
            <a:xfrm>
              <a:off x="3501875" y="2662600"/>
              <a:ext cx="161225" cy="161225"/>
            </a:xfrm>
            <a:custGeom>
              <a:avLst/>
              <a:gdLst/>
              <a:ahLst/>
              <a:cxnLst/>
              <a:rect l="l" t="t" r="r" b="b"/>
              <a:pathLst>
                <a:path w="6449" h="6449" extrusionOk="0">
                  <a:moveTo>
                    <a:pt x="819" y="1"/>
                  </a:moveTo>
                  <a:cubicBezTo>
                    <a:pt x="362" y="1"/>
                    <a:pt x="1" y="362"/>
                    <a:pt x="1" y="818"/>
                  </a:cubicBezTo>
                  <a:lnTo>
                    <a:pt x="1" y="5631"/>
                  </a:lnTo>
                  <a:cubicBezTo>
                    <a:pt x="1" y="6087"/>
                    <a:pt x="362" y="6449"/>
                    <a:pt x="819" y="6449"/>
                  </a:cubicBezTo>
                  <a:lnTo>
                    <a:pt x="5631" y="6449"/>
                  </a:lnTo>
                  <a:cubicBezTo>
                    <a:pt x="6087" y="6449"/>
                    <a:pt x="6449" y="6087"/>
                    <a:pt x="6449" y="5631"/>
                  </a:cubicBezTo>
                  <a:lnTo>
                    <a:pt x="6449" y="818"/>
                  </a:lnTo>
                  <a:cubicBezTo>
                    <a:pt x="6449" y="362"/>
                    <a:pt x="6087" y="1"/>
                    <a:pt x="56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1"/>
            <p:cNvSpPr/>
            <p:nvPr/>
          </p:nvSpPr>
          <p:spPr>
            <a:xfrm>
              <a:off x="1354900" y="976875"/>
              <a:ext cx="153625" cy="278200"/>
            </a:xfrm>
            <a:custGeom>
              <a:avLst/>
              <a:gdLst/>
              <a:ahLst/>
              <a:cxnLst/>
              <a:rect l="l" t="t" r="r" b="b"/>
              <a:pathLst>
                <a:path w="6145" h="11128" extrusionOk="0">
                  <a:moveTo>
                    <a:pt x="952" y="1"/>
                  </a:moveTo>
                  <a:lnTo>
                    <a:pt x="1" y="1123"/>
                  </a:lnTo>
                  <a:cubicBezTo>
                    <a:pt x="2968" y="3615"/>
                    <a:pt x="4661" y="7286"/>
                    <a:pt x="4661" y="11128"/>
                  </a:cubicBezTo>
                  <a:lnTo>
                    <a:pt x="6144" y="11128"/>
                  </a:lnTo>
                  <a:cubicBezTo>
                    <a:pt x="6144" y="6829"/>
                    <a:pt x="4261" y="2759"/>
                    <a:pt x="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1"/>
            <p:cNvSpPr/>
            <p:nvPr/>
          </p:nvSpPr>
          <p:spPr>
            <a:xfrm>
              <a:off x="1410075" y="1329250"/>
              <a:ext cx="88925" cy="137925"/>
            </a:xfrm>
            <a:custGeom>
              <a:avLst/>
              <a:gdLst/>
              <a:ahLst/>
              <a:cxnLst/>
              <a:rect l="l" t="t" r="r" b="b"/>
              <a:pathLst>
                <a:path w="3557" h="5517" extrusionOk="0">
                  <a:moveTo>
                    <a:pt x="2130" y="0"/>
                  </a:moveTo>
                  <a:cubicBezTo>
                    <a:pt x="1750" y="1693"/>
                    <a:pt x="1027" y="3272"/>
                    <a:pt x="0" y="4660"/>
                  </a:cubicBezTo>
                  <a:lnTo>
                    <a:pt x="1198" y="5516"/>
                  </a:lnTo>
                  <a:cubicBezTo>
                    <a:pt x="2321" y="3957"/>
                    <a:pt x="3120" y="2226"/>
                    <a:pt x="3557" y="343"/>
                  </a:cubicBezTo>
                  <a:lnTo>
                    <a:pt x="21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1"/>
            <p:cNvSpPr/>
            <p:nvPr/>
          </p:nvSpPr>
          <p:spPr>
            <a:xfrm>
              <a:off x="888900" y="1488075"/>
              <a:ext cx="437975" cy="130775"/>
            </a:xfrm>
            <a:custGeom>
              <a:avLst/>
              <a:gdLst/>
              <a:ahLst/>
              <a:cxnLst/>
              <a:rect l="l" t="t" r="r" b="b"/>
              <a:pathLst>
                <a:path w="17519" h="5231" extrusionOk="0">
                  <a:moveTo>
                    <a:pt x="1027" y="0"/>
                  </a:moveTo>
                  <a:lnTo>
                    <a:pt x="0" y="1046"/>
                  </a:lnTo>
                  <a:cubicBezTo>
                    <a:pt x="2739" y="3766"/>
                    <a:pt x="6372" y="5231"/>
                    <a:pt x="10233" y="5231"/>
                  </a:cubicBezTo>
                  <a:cubicBezTo>
                    <a:pt x="12801" y="5231"/>
                    <a:pt x="15312" y="4565"/>
                    <a:pt x="17518" y="3291"/>
                  </a:cubicBezTo>
                  <a:lnTo>
                    <a:pt x="16796" y="2016"/>
                  </a:lnTo>
                  <a:cubicBezTo>
                    <a:pt x="14818" y="3158"/>
                    <a:pt x="12535" y="3785"/>
                    <a:pt x="10233" y="3785"/>
                  </a:cubicBezTo>
                  <a:cubicBezTo>
                    <a:pt x="6753" y="3785"/>
                    <a:pt x="3500" y="2454"/>
                    <a:pt x="10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1"/>
            <p:cNvSpPr/>
            <p:nvPr/>
          </p:nvSpPr>
          <p:spPr>
            <a:xfrm>
              <a:off x="780950" y="999700"/>
              <a:ext cx="131750" cy="397575"/>
            </a:xfrm>
            <a:custGeom>
              <a:avLst/>
              <a:gdLst/>
              <a:ahLst/>
              <a:cxnLst/>
              <a:rect l="l" t="t" r="r" b="b"/>
              <a:pathLst>
                <a:path w="5270" h="15903" extrusionOk="0">
                  <a:moveTo>
                    <a:pt x="4223" y="1"/>
                  </a:moveTo>
                  <a:cubicBezTo>
                    <a:pt x="1484" y="2721"/>
                    <a:pt x="1" y="6392"/>
                    <a:pt x="1" y="10272"/>
                  </a:cubicBezTo>
                  <a:cubicBezTo>
                    <a:pt x="1" y="12193"/>
                    <a:pt x="381" y="14095"/>
                    <a:pt x="1142" y="15902"/>
                  </a:cubicBezTo>
                  <a:lnTo>
                    <a:pt x="2492" y="15332"/>
                  </a:lnTo>
                  <a:cubicBezTo>
                    <a:pt x="1808" y="13715"/>
                    <a:pt x="1465" y="12003"/>
                    <a:pt x="1465" y="10234"/>
                  </a:cubicBezTo>
                  <a:cubicBezTo>
                    <a:pt x="1465" y="6772"/>
                    <a:pt x="2816" y="3482"/>
                    <a:pt x="5269" y="1009"/>
                  </a:cubicBezTo>
                  <a:lnTo>
                    <a:pt x="42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1"/>
            <p:cNvSpPr/>
            <p:nvPr/>
          </p:nvSpPr>
          <p:spPr>
            <a:xfrm>
              <a:off x="976875" y="891300"/>
              <a:ext cx="166925" cy="73250"/>
            </a:xfrm>
            <a:custGeom>
              <a:avLst/>
              <a:gdLst/>
              <a:ahLst/>
              <a:cxnLst/>
              <a:rect l="l" t="t" r="r" b="b"/>
              <a:pathLst>
                <a:path w="6677" h="2930" extrusionOk="0">
                  <a:moveTo>
                    <a:pt x="6676" y="0"/>
                  </a:moveTo>
                  <a:cubicBezTo>
                    <a:pt x="4356" y="0"/>
                    <a:pt x="2054" y="571"/>
                    <a:pt x="0" y="1617"/>
                  </a:cubicBezTo>
                  <a:lnTo>
                    <a:pt x="685" y="2929"/>
                  </a:lnTo>
                  <a:cubicBezTo>
                    <a:pt x="2549" y="1959"/>
                    <a:pt x="4565" y="1484"/>
                    <a:pt x="6676" y="1484"/>
                  </a:cubicBezTo>
                  <a:lnTo>
                    <a:pt x="66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1"/>
            <p:cNvSpPr/>
            <p:nvPr/>
          </p:nvSpPr>
          <p:spPr>
            <a:xfrm>
              <a:off x="922175" y="1033000"/>
              <a:ext cx="444650" cy="444625"/>
            </a:xfrm>
            <a:custGeom>
              <a:avLst/>
              <a:gdLst/>
              <a:ahLst/>
              <a:cxnLst/>
              <a:rect l="l" t="t" r="r" b="b"/>
              <a:pathLst>
                <a:path w="17786" h="17785" extrusionOk="0">
                  <a:moveTo>
                    <a:pt x="8902" y="0"/>
                  </a:moveTo>
                  <a:cubicBezTo>
                    <a:pt x="3976" y="0"/>
                    <a:pt x="1" y="3976"/>
                    <a:pt x="1" y="8883"/>
                  </a:cubicBezTo>
                  <a:cubicBezTo>
                    <a:pt x="1" y="13790"/>
                    <a:pt x="3976" y="17785"/>
                    <a:pt x="8902" y="17785"/>
                  </a:cubicBezTo>
                  <a:cubicBezTo>
                    <a:pt x="13810" y="17785"/>
                    <a:pt x="17785" y="13790"/>
                    <a:pt x="17785" y="8883"/>
                  </a:cubicBezTo>
                  <a:cubicBezTo>
                    <a:pt x="17785" y="3976"/>
                    <a:pt x="13810" y="0"/>
                    <a:pt x="89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1"/>
            <p:cNvSpPr/>
            <p:nvPr/>
          </p:nvSpPr>
          <p:spPr>
            <a:xfrm>
              <a:off x="949750" y="1073550"/>
              <a:ext cx="390450" cy="363525"/>
            </a:xfrm>
            <a:custGeom>
              <a:avLst/>
              <a:gdLst/>
              <a:ahLst/>
              <a:cxnLst/>
              <a:rect l="l" t="t" r="r" b="b"/>
              <a:pathLst>
                <a:path w="15618" h="14541" extrusionOk="0">
                  <a:moveTo>
                    <a:pt x="7820" y="0"/>
                  </a:moveTo>
                  <a:cubicBezTo>
                    <a:pt x="7444" y="0"/>
                    <a:pt x="7062" y="29"/>
                    <a:pt x="6677" y="90"/>
                  </a:cubicBezTo>
                  <a:cubicBezTo>
                    <a:pt x="2702" y="699"/>
                    <a:pt x="1" y="4427"/>
                    <a:pt x="610" y="8402"/>
                  </a:cubicBezTo>
                  <a:cubicBezTo>
                    <a:pt x="1177" y="11976"/>
                    <a:pt x="4273" y="14541"/>
                    <a:pt x="7783" y="14541"/>
                  </a:cubicBezTo>
                  <a:cubicBezTo>
                    <a:pt x="8159" y="14541"/>
                    <a:pt x="8539" y="14512"/>
                    <a:pt x="8922" y="14451"/>
                  </a:cubicBezTo>
                  <a:cubicBezTo>
                    <a:pt x="12897" y="13842"/>
                    <a:pt x="15617" y="10114"/>
                    <a:pt x="14989" y="6139"/>
                  </a:cubicBezTo>
                  <a:cubicBezTo>
                    <a:pt x="14422" y="2565"/>
                    <a:pt x="11341" y="0"/>
                    <a:pt x="7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1"/>
            <p:cNvSpPr/>
            <p:nvPr/>
          </p:nvSpPr>
          <p:spPr>
            <a:xfrm flipH="1">
              <a:off x="1028700" y="1107650"/>
              <a:ext cx="233500" cy="287725"/>
            </a:xfrm>
            <a:custGeom>
              <a:avLst/>
              <a:gdLst/>
              <a:ahLst/>
              <a:cxnLst/>
              <a:rect l="l" t="t" r="r" b="b"/>
              <a:pathLst>
                <a:path w="9340" h="11509" extrusionOk="0">
                  <a:moveTo>
                    <a:pt x="4109" y="3082"/>
                  </a:moveTo>
                  <a:lnTo>
                    <a:pt x="4109" y="4927"/>
                  </a:lnTo>
                  <a:cubicBezTo>
                    <a:pt x="3976" y="4927"/>
                    <a:pt x="3843" y="4927"/>
                    <a:pt x="3728" y="4946"/>
                  </a:cubicBezTo>
                  <a:cubicBezTo>
                    <a:pt x="3614" y="4965"/>
                    <a:pt x="3500" y="4965"/>
                    <a:pt x="3405" y="4965"/>
                  </a:cubicBezTo>
                  <a:cubicBezTo>
                    <a:pt x="2949" y="4965"/>
                    <a:pt x="2606" y="4870"/>
                    <a:pt x="2397" y="4737"/>
                  </a:cubicBezTo>
                  <a:cubicBezTo>
                    <a:pt x="2188" y="4585"/>
                    <a:pt x="2074" y="4375"/>
                    <a:pt x="2074" y="4147"/>
                  </a:cubicBezTo>
                  <a:cubicBezTo>
                    <a:pt x="2074" y="4014"/>
                    <a:pt x="2112" y="3900"/>
                    <a:pt x="2188" y="3805"/>
                  </a:cubicBezTo>
                  <a:cubicBezTo>
                    <a:pt x="2264" y="3691"/>
                    <a:pt x="2359" y="3557"/>
                    <a:pt x="2511" y="3481"/>
                  </a:cubicBezTo>
                  <a:cubicBezTo>
                    <a:pt x="2663" y="3348"/>
                    <a:pt x="2873" y="3291"/>
                    <a:pt x="3139" y="3215"/>
                  </a:cubicBezTo>
                  <a:cubicBezTo>
                    <a:pt x="3405" y="3139"/>
                    <a:pt x="3728" y="3120"/>
                    <a:pt x="4109" y="3082"/>
                  </a:cubicBezTo>
                  <a:close/>
                  <a:moveTo>
                    <a:pt x="6030" y="6277"/>
                  </a:moveTo>
                  <a:cubicBezTo>
                    <a:pt x="6563" y="6277"/>
                    <a:pt x="6943" y="6373"/>
                    <a:pt x="7171" y="6544"/>
                  </a:cubicBezTo>
                  <a:cubicBezTo>
                    <a:pt x="7438" y="6715"/>
                    <a:pt x="7552" y="6943"/>
                    <a:pt x="7552" y="7228"/>
                  </a:cubicBezTo>
                  <a:cubicBezTo>
                    <a:pt x="7552" y="7400"/>
                    <a:pt x="7514" y="7571"/>
                    <a:pt x="7438" y="7704"/>
                  </a:cubicBezTo>
                  <a:cubicBezTo>
                    <a:pt x="7361" y="7875"/>
                    <a:pt x="7247" y="7989"/>
                    <a:pt x="7057" y="8103"/>
                  </a:cubicBezTo>
                  <a:cubicBezTo>
                    <a:pt x="6867" y="8237"/>
                    <a:pt x="6658" y="8332"/>
                    <a:pt x="6372" y="8389"/>
                  </a:cubicBezTo>
                  <a:cubicBezTo>
                    <a:pt x="6087" y="8465"/>
                    <a:pt x="5745" y="8522"/>
                    <a:pt x="5345" y="8541"/>
                  </a:cubicBezTo>
                  <a:lnTo>
                    <a:pt x="5326" y="8541"/>
                  </a:lnTo>
                  <a:lnTo>
                    <a:pt x="5326" y="6334"/>
                  </a:lnTo>
                  <a:cubicBezTo>
                    <a:pt x="5440" y="6334"/>
                    <a:pt x="5554" y="6334"/>
                    <a:pt x="5688" y="6296"/>
                  </a:cubicBezTo>
                  <a:cubicBezTo>
                    <a:pt x="5802" y="6277"/>
                    <a:pt x="5916" y="6277"/>
                    <a:pt x="6030" y="6277"/>
                  </a:cubicBezTo>
                  <a:close/>
                  <a:moveTo>
                    <a:pt x="4109" y="1"/>
                  </a:moveTo>
                  <a:lnTo>
                    <a:pt x="4109" y="1560"/>
                  </a:lnTo>
                  <a:cubicBezTo>
                    <a:pt x="3424" y="1598"/>
                    <a:pt x="2835" y="1693"/>
                    <a:pt x="2359" y="1846"/>
                  </a:cubicBezTo>
                  <a:cubicBezTo>
                    <a:pt x="1883" y="2017"/>
                    <a:pt x="1503" y="2226"/>
                    <a:pt x="1180" y="2473"/>
                  </a:cubicBezTo>
                  <a:cubicBezTo>
                    <a:pt x="894" y="2701"/>
                    <a:pt x="685" y="2987"/>
                    <a:pt x="552" y="3310"/>
                  </a:cubicBezTo>
                  <a:cubicBezTo>
                    <a:pt x="419" y="3614"/>
                    <a:pt x="362" y="3938"/>
                    <a:pt x="362" y="4261"/>
                  </a:cubicBezTo>
                  <a:cubicBezTo>
                    <a:pt x="362" y="4604"/>
                    <a:pt x="457" y="4946"/>
                    <a:pt x="590" y="5231"/>
                  </a:cubicBezTo>
                  <a:cubicBezTo>
                    <a:pt x="742" y="5517"/>
                    <a:pt x="951" y="5745"/>
                    <a:pt x="1218" y="5935"/>
                  </a:cubicBezTo>
                  <a:cubicBezTo>
                    <a:pt x="1446" y="6144"/>
                    <a:pt x="1750" y="6277"/>
                    <a:pt x="2093" y="6373"/>
                  </a:cubicBezTo>
                  <a:cubicBezTo>
                    <a:pt x="2416" y="6468"/>
                    <a:pt x="2777" y="6525"/>
                    <a:pt x="3139" y="6525"/>
                  </a:cubicBezTo>
                  <a:cubicBezTo>
                    <a:pt x="3310" y="6525"/>
                    <a:pt x="3443" y="6525"/>
                    <a:pt x="3614" y="6487"/>
                  </a:cubicBezTo>
                  <a:cubicBezTo>
                    <a:pt x="3748" y="6487"/>
                    <a:pt x="3938" y="6468"/>
                    <a:pt x="4109" y="6449"/>
                  </a:cubicBezTo>
                  <a:lnTo>
                    <a:pt x="4109" y="8484"/>
                  </a:lnTo>
                  <a:cubicBezTo>
                    <a:pt x="3805" y="8465"/>
                    <a:pt x="3500" y="8446"/>
                    <a:pt x="3215" y="8370"/>
                  </a:cubicBezTo>
                  <a:cubicBezTo>
                    <a:pt x="2930" y="8332"/>
                    <a:pt x="2644" y="8256"/>
                    <a:pt x="2378" y="8160"/>
                  </a:cubicBezTo>
                  <a:cubicBezTo>
                    <a:pt x="2112" y="8065"/>
                    <a:pt x="1845" y="7970"/>
                    <a:pt x="1598" y="7856"/>
                  </a:cubicBezTo>
                  <a:cubicBezTo>
                    <a:pt x="1332" y="7723"/>
                    <a:pt x="1085" y="7609"/>
                    <a:pt x="837" y="7476"/>
                  </a:cubicBezTo>
                  <a:lnTo>
                    <a:pt x="0" y="8769"/>
                  </a:lnTo>
                  <a:cubicBezTo>
                    <a:pt x="571" y="9073"/>
                    <a:pt x="1180" y="9340"/>
                    <a:pt x="1902" y="9549"/>
                  </a:cubicBezTo>
                  <a:cubicBezTo>
                    <a:pt x="2587" y="9777"/>
                    <a:pt x="3348" y="9891"/>
                    <a:pt x="4166" y="9929"/>
                  </a:cubicBezTo>
                  <a:lnTo>
                    <a:pt x="4166" y="11508"/>
                  </a:lnTo>
                  <a:lnTo>
                    <a:pt x="5402" y="11508"/>
                  </a:lnTo>
                  <a:lnTo>
                    <a:pt x="5402" y="9910"/>
                  </a:lnTo>
                  <a:cubicBezTo>
                    <a:pt x="6011" y="9891"/>
                    <a:pt x="6563" y="9777"/>
                    <a:pt x="7038" y="9625"/>
                  </a:cubicBezTo>
                  <a:cubicBezTo>
                    <a:pt x="7514" y="9454"/>
                    <a:pt x="7932" y="9264"/>
                    <a:pt x="8274" y="9016"/>
                  </a:cubicBezTo>
                  <a:cubicBezTo>
                    <a:pt x="8598" y="8750"/>
                    <a:pt x="8864" y="8465"/>
                    <a:pt x="9054" y="8103"/>
                  </a:cubicBezTo>
                  <a:cubicBezTo>
                    <a:pt x="9245" y="7780"/>
                    <a:pt x="9340" y="7362"/>
                    <a:pt x="9340" y="6943"/>
                  </a:cubicBezTo>
                  <a:cubicBezTo>
                    <a:pt x="9340" y="6582"/>
                    <a:pt x="9264" y="6277"/>
                    <a:pt x="9149" y="5992"/>
                  </a:cubicBezTo>
                  <a:cubicBezTo>
                    <a:pt x="9016" y="5726"/>
                    <a:pt x="8845" y="5460"/>
                    <a:pt x="8579" y="5269"/>
                  </a:cubicBezTo>
                  <a:cubicBezTo>
                    <a:pt x="8351" y="5079"/>
                    <a:pt x="8027" y="4946"/>
                    <a:pt x="7647" y="4832"/>
                  </a:cubicBezTo>
                  <a:cubicBezTo>
                    <a:pt x="7266" y="4699"/>
                    <a:pt x="6848" y="4661"/>
                    <a:pt x="6372" y="4661"/>
                  </a:cubicBezTo>
                  <a:cubicBezTo>
                    <a:pt x="6201" y="4661"/>
                    <a:pt x="6030" y="4661"/>
                    <a:pt x="5878" y="4680"/>
                  </a:cubicBezTo>
                  <a:cubicBezTo>
                    <a:pt x="5707" y="4699"/>
                    <a:pt x="5535" y="4699"/>
                    <a:pt x="5364" y="4737"/>
                  </a:cubicBezTo>
                  <a:lnTo>
                    <a:pt x="5364" y="3063"/>
                  </a:lnTo>
                  <a:cubicBezTo>
                    <a:pt x="5821" y="3139"/>
                    <a:pt x="6258" y="3215"/>
                    <a:pt x="6658" y="3329"/>
                  </a:cubicBezTo>
                  <a:cubicBezTo>
                    <a:pt x="7057" y="3443"/>
                    <a:pt x="7419" y="3595"/>
                    <a:pt x="7780" y="3729"/>
                  </a:cubicBezTo>
                  <a:lnTo>
                    <a:pt x="8484" y="2397"/>
                  </a:lnTo>
                  <a:cubicBezTo>
                    <a:pt x="8027" y="2207"/>
                    <a:pt x="7533" y="2036"/>
                    <a:pt x="7019" y="1903"/>
                  </a:cubicBezTo>
                  <a:cubicBezTo>
                    <a:pt x="6487" y="1750"/>
                    <a:pt x="5916" y="1655"/>
                    <a:pt x="5345" y="1617"/>
                  </a:cubicBezTo>
                  <a:lnTo>
                    <a:pt x="53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1"/>
            <p:cNvSpPr/>
            <p:nvPr/>
          </p:nvSpPr>
          <p:spPr>
            <a:xfrm>
              <a:off x="983525" y="1693500"/>
              <a:ext cx="321950" cy="25700"/>
            </a:xfrm>
            <a:custGeom>
              <a:avLst/>
              <a:gdLst/>
              <a:ahLst/>
              <a:cxnLst/>
              <a:rect l="l" t="t" r="r" b="b"/>
              <a:pathLst>
                <a:path w="12878" h="1028" extrusionOk="0">
                  <a:moveTo>
                    <a:pt x="0" y="0"/>
                  </a:moveTo>
                  <a:lnTo>
                    <a:pt x="0" y="1027"/>
                  </a:lnTo>
                  <a:lnTo>
                    <a:pt x="12878" y="1027"/>
                  </a:lnTo>
                  <a:lnTo>
                    <a:pt x="128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1"/>
            <p:cNvSpPr/>
            <p:nvPr/>
          </p:nvSpPr>
          <p:spPr>
            <a:xfrm>
              <a:off x="984000" y="1761500"/>
              <a:ext cx="181675" cy="25700"/>
            </a:xfrm>
            <a:custGeom>
              <a:avLst/>
              <a:gdLst/>
              <a:ahLst/>
              <a:cxnLst/>
              <a:rect l="l" t="t" r="r" b="b"/>
              <a:pathLst>
                <a:path w="7267" h="1028" extrusionOk="0">
                  <a:moveTo>
                    <a:pt x="0" y="0"/>
                  </a:moveTo>
                  <a:lnTo>
                    <a:pt x="0" y="1027"/>
                  </a:lnTo>
                  <a:lnTo>
                    <a:pt x="7266" y="1027"/>
                  </a:lnTo>
                  <a:lnTo>
                    <a:pt x="72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1"/>
            <p:cNvSpPr/>
            <p:nvPr/>
          </p:nvSpPr>
          <p:spPr>
            <a:xfrm>
              <a:off x="1207025" y="1761500"/>
              <a:ext cx="97975" cy="25700"/>
            </a:xfrm>
            <a:custGeom>
              <a:avLst/>
              <a:gdLst/>
              <a:ahLst/>
              <a:cxnLst/>
              <a:rect l="l" t="t" r="r" b="b"/>
              <a:pathLst>
                <a:path w="3919" h="1028" extrusionOk="0">
                  <a:moveTo>
                    <a:pt x="0" y="0"/>
                  </a:moveTo>
                  <a:lnTo>
                    <a:pt x="0" y="1027"/>
                  </a:lnTo>
                  <a:lnTo>
                    <a:pt x="3919" y="1027"/>
                  </a:lnTo>
                  <a:lnTo>
                    <a:pt x="39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1"/>
            <p:cNvSpPr/>
            <p:nvPr/>
          </p:nvSpPr>
          <p:spPr>
            <a:xfrm>
              <a:off x="1234125" y="1828550"/>
              <a:ext cx="70875" cy="25700"/>
            </a:xfrm>
            <a:custGeom>
              <a:avLst/>
              <a:gdLst/>
              <a:ahLst/>
              <a:cxnLst/>
              <a:rect l="l" t="t" r="r" b="b"/>
              <a:pathLst>
                <a:path w="2835" h="1028" extrusionOk="0">
                  <a:moveTo>
                    <a:pt x="0" y="0"/>
                  </a:moveTo>
                  <a:lnTo>
                    <a:pt x="0" y="1027"/>
                  </a:lnTo>
                  <a:lnTo>
                    <a:pt x="2835" y="1027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1"/>
            <p:cNvSpPr/>
            <p:nvPr/>
          </p:nvSpPr>
          <p:spPr>
            <a:xfrm>
              <a:off x="984000" y="1828550"/>
              <a:ext cx="195925" cy="25700"/>
            </a:xfrm>
            <a:custGeom>
              <a:avLst/>
              <a:gdLst/>
              <a:ahLst/>
              <a:cxnLst/>
              <a:rect l="l" t="t" r="r" b="b"/>
              <a:pathLst>
                <a:path w="7837" h="1028" extrusionOk="0">
                  <a:moveTo>
                    <a:pt x="0" y="0"/>
                  </a:moveTo>
                  <a:lnTo>
                    <a:pt x="0" y="1027"/>
                  </a:lnTo>
                  <a:lnTo>
                    <a:pt x="7837" y="1027"/>
                  </a:lnTo>
                  <a:lnTo>
                    <a:pt x="78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1"/>
            <p:cNvSpPr/>
            <p:nvPr/>
          </p:nvSpPr>
          <p:spPr>
            <a:xfrm>
              <a:off x="1096700" y="1897025"/>
              <a:ext cx="208775" cy="25700"/>
            </a:xfrm>
            <a:custGeom>
              <a:avLst/>
              <a:gdLst/>
              <a:ahLst/>
              <a:cxnLst/>
              <a:rect l="l" t="t" r="r" b="b"/>
              <a:pathLst>
                <a:path w="8351" h="1028" extrusionOk="0">
                  <a:moveTo>
                    <a:pt x="0" y="0"/>
                  </a:moveTo>
                  <a:lnTo>
                    <a:pt x="0" y="1027"/>
                  </a:lnTo>
                  <a:lnTo>
                    <a:pt x="8351" y="1027"/>
                  </a:lnTo>
                  <a:lnTo>
                    <a:pt x="83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1137125" y="1968825"/>
              <a:ext cx="167875" cy="25700"/>
            </a:xfrm>
            <a:custGeom>
              <a:avLst/>
              <a:gdLst/>
              <a:ahLst/>
              <a:cxnLst/>
              <a:rect l="l" t="t" r="r" b="b"/>
              <a:pathLst>
                <a:path w="6715" h="1028" extrusionOk="0">
                  <a:moveTo>
                    <a:pt x="0" y="0"/>
                  </a:moveTo>
                  <a:lnTo>
                    <a:pt x="0" y="1027"/>
                  </a:lnTo>
                  <a:lnTo>
                    <a:pt x="6715" y="1027"/>
                  </a:lnTo>
                  <a:lnTo>
                    <a:pt x="67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1"/>
            <p:cNvSpPr/>
            <p:nvPr/>
          </p:nvSpPr>
          <p:spPr>
            <a:xfrm>
              <a:off x="1060075" y="2111950"/>
              <a:ext cx="244925" cy="25225"/>
            </a:xfrm>
            <a:custGeom>
              <a:avLst/>
              <a:gdLst/>
              <a:ahLst/>
              <a:cxnLst/>
              <a:rect l="l" t="t" r="r" b="b"/>
              <a:pathLst>
                <a:path w="9797" h="1009" extrusionOk="0">
                  <a:moveTo>
                    <a:pt x="1" y="0"/>
                  </a:moveTo>
                  <a:lnTo>
                    <a:pt x="1" y="1009"/>
                  </a:lnTo>
                  <a:lnTo>
                    <a:pt x="9797" y="1009"/>
                  </a:lnTo>
                  <a:lnTo>
                    <a:pt x="97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1"/>
            <p:cNvSpPr/>
            <p:nvPr/>
          </p:nvSpPr>
          <p:spPr>
            <a:xfrm>
              <a:off x="1060075" y="2170925"/>
              <a:ext cx="244925" cy="25700"/>
            </a:xfrm>
            <a:custGeom>
              <a:avLst/>
              <a:gdLst/>
              <a:ahLst/>
              <a:cxnLst/>
              <a:rect l="l" t="t" r="r" b="b"/>
              <a:pathLst>
                <a:path w="9797" h="1028" extrusionOk="0">
                  <a:moveTo>
                    <a:pt x="1" y="0"/>
                  </a:moveTo>
                  <a:lnTo>
                    <a:pt x="1" y="1027"/>
                  </a:lnTo>
                  <a:lnTo>
                    <a:pt x="9797" y="1027"/>
                  </a:lnTo>
                  <a:lnTo>
                    <a:pt x="97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1"/>
            <p:cNvSpPr/>
            <p:nvPr/>
          </p:nvSpPr>
          <p:spPr>
            <a:xfrm>
              <a:off x="1137125" y="2230350"/>
              <a:ext cx="167875" cy="25700"/>
            </a:xfrm>
            <a:custGeom>
              <a:avLst/>
              <a:gdLst/>
              <a:ahLst/>
              <a:cxnLst/>
              <a:rect l="l" t="t" r="r" b="b"/>
              <a:pathLst>
                <a:path w="6715" h="1028" extrusionOk="0">
                  <a:moveTo>
                    <a:pt x="0" y="1"/>
                  </a:moveTo>
                  <a:lnTo>
                    <a:pt x="0" y="1028"/>
                  </a:lnTo>
                  <a:lnTo>
                    <a:pt x="6715" y="1028"/>
                  </a:lnTo>
                  <a:lnTo>
                    <a:pt x="67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1"/>
            <p:cNvSpPr/>
            <p:nvPr/>
          </p:nvSpPr>
          <p:spPr>
            <a:xfrm>
              <a:off x="2597925" y="2479525"/>
              <a:ext cx="121275" cy="121275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1"/>
            <p:cNvSpPr/>
            <p:nvPr/>
          </p:nvSpPr>
          <p:spPr>
            <a:xfrm>
              <a:off x="2667350" y="2548475"/>
              <a:ext cx="85600" cy="85625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1"/>
            <p:cNvSpPr/>
            <p:nvPr/>
          </p:nvSpPr>
          <p:spPr>
            <a:xfrm>
              <a:off x="2879425" y="2548475"/>
              <a:ext cx="52325" cy="52325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1"/>
            <p:cNvSpPr/>
            <p:nvPr/>
          </p:nvSpPr>
          <p:spPr>
            <a:xfrm>
              <a:off x="2737725" y="2742500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1"/>
            <p:cNvSpPr/>
            <p:nvPr/>
          </p:nvSpPr>
          <p:spPr>
            <a:xfrm>
              <a:off x="1635034" y="156403"/>
              <a:ext cx="70875" cy="70875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0" y="0"/>
                  </a:moveTo>
                  <a:lnTo>
                    <a:pt x="0" y="2835"/>
                  </a:lnTo>
                  <a:lnTo>
                    <a:pt x="2834" y="2835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1"/>
            <p:cNvSpPr/>
            <p:nvPr/>
          </p:nvSpPr>
          <p:spPr>
            <a:xfrm>
              <a:off x="1592709" y="191578"/>
              <a:ext cx="78475" cy="78500"/>
            </a:xfrm>
            <a:custGeom>
              <a:avLst/>
              <a:gdLst/>
              <a:ahLst/>
              <a:cxnLst/>
              <a:rect l="l" t="t" r="r" b="b"/>
              <a:pathLst>
                <a:path w="3139" h="3140" extrusionOk="0">
                  <a:moveTo>
                    <a:pt x="0" y="1"/>
                  </a:moveTo>
                  <a:lnTo>
                    <a:pt x="0" y="3139"/>
                  </a:lnTo>
                  <a:lnTo>
                    <a:pt x="3139" y="3139"/>
                  </a:lnTo>
                  <a:lnTo>
                    <a:pt x="313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1"/>
            <p:cNvSpPr/>
            <p:nvPr/>
          </p:nvSpPr>
          <p:spPr>
            <a:xfrm>
              <a:off x="1501884" y="199678"/>
              <a:ext cx="38075" cy="38050"/>
            </a:xfrm>
            <a:custGeom>
              <a:avLst/>
              <a:gdLst/>
              <a:ahLst/>
              <a:cxnLst/>
              <a:rect l="l" t="t" r="r" b="b"/>
              <a:pathLst>
                <a:path w="1523" h="1522" extrusionOk="0">
                  <a:moveTo>
                    <a:pt x="0" y="0"/>
                  </a:moveTo>
                  <a:lnTo>
                    <a:pt x="0" y="1522"/>
                  </a:lnTo>
                  <a:lnTo>
                    <a:pt x="1522" y="1522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1"/>
            <p:cNvSpPr/>
            <p:nvPr/>
          </p:nvSpPr>
          <p:spPr>
            <a:xfrm>
              <a:off x="2524200" y="1567000"/>
              <a:ext cx="64225" cy="64225"/>
            </a:xfrm>
            <a:custGeom>
              <a:avLst/>
              <a:gdLst/>
              <a:ahLst/>
              <a:cxnLst/>
              <a:rect l="l" t="t" r="r" b="b"/>
              <a:pathLst>
                <a:path w="2569" h="2569" extrusionOk="0">
                  <a:moveTo>
                    <a:pt x="1" y="1"/>
                  </a:moveTo>
                  <a:lnTo>
                    <a:pt x="1" y="2568"/>
                  </a:lnTo>
                  <a:lnTo>
                    <a:pt x="2569" y="2568"/>
                  </a:lnTo>
                  <a:lnTo>
                    <a:pt x="256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1"/>
            <p:cNvSpPr/>
            <p:nvPr/>
          </p:nvSpPr>
          <p:spPr>
            <a:xfrm>
              <a:off x="2511850" y="1461925"/>
              <a:ext cx="33300" cy="33300"/>
            </a:xfrm>
            <a:custGeom>
              <a:avLst/>
              <a:gdLst/>
              <a:ahLst/>
              <a:cxnLst/>
              <a:rect l="l" t="t" r="r" b="b"/>
              <a:pathLst>
                <a:path w="1332" h="1332" extrusionOk="0">
                  <a:moveTo>
                    <a:pt x="0" y="0"/>
                  </a:moveTo>
                  <a:lnTo>
                    <a:pt x="0" y="1331"/>
                  </a:lnTo>
                  <a:lnTo>
                    <a:pt x="1332" y="1331"/>
                  </a:lnTo>
                  <a:lnTo>
                    <a:pt x="1332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1"/>
            <p:cNvSpPr/>
            <p:nvPr/>
          </p:nvSpPr>
          <p:spPr>
            <a:xfrm>
              <a:off x="2391075" y="15251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0" y="1"/>
                  </a:moveTo>
                  <a:lnTo>
                    <a:pt x="0" y="1104"/>
                  </a:lnTo>
                  <a:lnTo>
                    <a:pt x="1103" y="1104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1"/>
            <p:cNvSpPr/>
            <p:nvPr/>
          </p:nvSpPr>
          <p:spPr>
            <a:xfrm>
              <a:off x="2307375" y="1326875"/>
              <a:ext cx="48525" cy="49000"/>
            </a:xfrm>
            <a:custGeom>
              <a:avLst/>
              <a:gdLst/>
              <a:ahLst/>
              <a:cxnLst/>
              <a:rect l="l" t="t" r="r" b="b"/>
              <a:pathLst>
                <a:path w="1941" h="1960" extrusionOk="0">
                  <a:moveTo>
                    <a:pt x="0" y="0"/>
                  </a:moveTo>
                  <a:lnTo>
                    <a:pt x="0" y="1959"/>
                  </a:lnTo>
                  <a:lnTo>
                    <a:pt x="1941" y="1959"/>
                  </a:lnTo>
                  <a:lnTo>
                    <a:pt x="19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1" name="Google Shape;661;p41"/>
            <p:cNvGrpSpPr/>
            <p:nvPr/>
          </p:nvGrpSpPr>
          <p:grpSpPr>
            <a:xfrm>
              <a:off x="3365969" y="-253549"/>
              <a:ext cx="256800" cy="245850"/>
              <a:chOff x="3365969" y="-253549"/>
              <a:chExt cx="256800" cy="245850"/>
            </a:xfrm>
          </p:grpSpPr>
          <p:sp>
            <p:nvSpPr>
              <p:cNvPr id="662" name="Google Shape;662;p41"/>
              <p:cNvSpPr/>
              <p:nvPr/>
            </p:nvSpPr>
            <p:spPr>
              <a:xfrm>
                <a:off x="3391644" y="-151324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41"/>
              <p:cNvSpPr/>
              <p:nvPr/>
            </p:nvSpPr>
            <p:spPr>
              <a:xfrm>
                <a:off x="3462969" y="-81899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41"/>
              <p:cNvSpPr/>
              <p:nvPr/>
            </p:nvSpPr>
            <p:spPr>
              <a:xfrm>
                <a:off x="3553794" y="-194599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41"/>
              <p:cNvSpPr/>
              <p:nvPr/>
            </p:nvSpPr>
            <p:spPr>
              <a:xfrm>
                <a:off x="3365969" y="-253549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6" name="Google Shape;666;p41"/>
            <p:cNvSpPr/>
            <p:nvPr/>
          </p:nvSpPr>
          <p:spPr>
            <a:xfrm>
              <a:off x="2720253" y="147430"/>
              <a:ext cx="94175" cy="94650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0" y="1"/>
                  </a:moveTo>
                  <a:lnTo>
                    <a:pt x="0" y="3786"/>
                  </a:lnTo>
                  <a:lnTo>
                    <a:pt x="3767" y="3786"/>
                  </a:lnTo>
                  <a:lnTo>
                    <a:pt x="376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1"/>
            <p:cNvSpPr/>
            <p:nvPr/>
          </p:nvSpPr>
          <p:spPr>
            <a:xfrm>
              <a:off x="2645603" y="204005"/>
              <a:ext cx="107000" cy="107025"/>
            </a:xfrm>
            <a:custGeom>
              <a:avLst/>
              <a:gdLst/>
              <a:ahLst/>
              <a:cxnLst/>
              <a:rect l="l" t="t" r="r" b="b"/>
              <a:pathLst>
                <a:path w="4280" h="4281" extrusionOk="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1"/>
            <p:cNvSpPr/>
            <p:nvPr/>
          </p:nvSpPr>
          <p:spPr>
            <a:xfrm>
              <a:off x="2538603" y="171205"/>
              <a:ext cx="57075" cy="57100"/>
            </a:xfrm>
            <a:custGeom>
              <a:avLst/>
              <a:gdLst/>
              <a:ahLst/>
              <a:cxnLst/>
              <a:rect l="l" t="t" r="r" b="b"/>
              <a:pathLst>
                <a:path w="2283" h="2284" extrusionOk="0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1"/>
            <p:cNvSpPr/>
            <p:nvPr/>
          </p:nvSpPr>
          <p:spPr>
            <a:xfrm>
              <a:off x="3781077" y="1901300"/>
              <a:ext cx="82275" cy="81800"/>
            </a:xfrm>
            <a:custGeom>
              <a:avLst/>
              <a:gdLst/>
              <a:ahLst/>
              <a:cxnLst/>
              <a:rect l="l" t="t" r="r" b="b"/>
              <a:pathLst>
                <a:path w="3291" h="3272" extrusionOk="0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1"/>
            <p:cNvSpPr/>
            <p:nvPr/>
          </p:nvSpPr>
          <p:spPr>
            <a:xfrm>
              <a:off x="3831952" y="1949800"/>
              <a:ext cx="95600" cy="96075"/>
            </a:xfrm>
            <a:custGeom>
              <a:avLst/>
              <a:gdLst/>
              <a:ahLst/>
              <a:cxnLst/>
              <a:rect l="l" t="t" r="r" b="b"/>
              <a:pathLst>
                <a:path w="3824" h="3843" extrusionOk="0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1"/>
            <p:cNvSpPr/>
            <p:nvPr/>
          </p:nvSpPr>
          <p:spPr>
            <a:xfrm>
              <a:off x="3916602" y="1873250"/>
              <a:ext cx="99400" cy="99400"/>
            </a:xfrm>
            <a:custGeom>
              <a:avLst/>
              <a:gdLst/>
              <a:ahLst/>
              <a:cxnLst/>
              <a:rect l="l" t="t" r="r" b="b"/>
              <a:pathLst>
                <a:path w="3976" h="3976" extrusionOk="0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1"/>
            <p:cNvSpPr/>
            <p:nvPr/>
          </p:nvSpPr>
          <p:spPr>
            <a:xfrm>
              <a:off x="3136328" y="415698"/>
              <a:ext cx="57575" cy="57575"/>
            </a:xfrm>
            <a:custGeom>
              <a:avLst/>
              <a:gdLst/>
              <a:ahLst/>
              <a:cxnLst/>
              <a:rect l="l" t="t" r="r" b="b"/>
              <a:pathLst>
                <a:path w="2303" h="2303" extrusionOk="0">
                  <a:moveTo>
                    <a:pt x="1" y="1"/>
                  </a:moveTo>
                  <a:lnTo>
                    <a:pt x="1" y="2302"/>
                  </a:lnTo>
                  <a:lnTo>
                    <a:pt x="2302" y="2302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3" name="Google Shape;673;p41"/>
            <p:cNvGrpSpPr/>
            <p:nvPr/>
          </p:nvGrpSpPr>
          <p:grpSpPr>
            <a:xfrm>
              <a:off x="855125" y="-39522"/>
              <a:ext cx="642034" cy="707745"/>
              <a:chOff x="855125" y="-39522"/>
              <a:chExt cx="642034" cy="707745"/>
            </a:xfrm>
          </p:grpSpPr>
          <p:sp>
            <p:nvSpPr>
              <p:cNvPr id="674" name="Google Shape;674;p41"/>
              <p:cNvSpPr/>
              <p:nvPr/>
            </p:nvSpPr>
            <p:spPr>
              <a:xfrm>
                <a:off x="1440059" y="-39522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41"/>
              <p:cNvSpPr/>
              <p:nvPr/>
            </p:nvSpPr>
            <p:spPr>
              <a:xfrm>
                <a:off x="855125" y="534598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41"/>
              <p:cNvSpPr/>
              <p:nvPr/>
            </p:nvSpPr>
            <p:spPr>
              <a:xfrm>
                <a:off x="917425" y="596873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7" name="Google Shape;677;p41"/>
            <p:cNvSpPr/>
            <p:nvPr/>
          </p:nvSpPr>
          <p:spPr>
            <a:xfrm>
              <a:off x="835625" y="2706825"/>
              <a:ext cx="93725" cy="93700"/>
            </a:xfrm>
            <a:custGeom>
              <a:avLst/>
              <a:gdLst/>
              <a:ahLst/>
              <a:cxnLst/>
              <a:rect l="l" t="t" r="r" b="b"/>
              <a:pathLst>
                <a:path w="3749" h="3748" extrusionOk="0">
                  <a:moveTo>
                    <a:pt x="1" y="0"/>
                  </a:moveTo>
                  <a:lnTo>
                    <a:pt x="1" y="3748"/>
                  </a:lnTo>
                  <a:lnTo>
                    <a:pt x="3748" y="3748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1"/>
            <p:cNvSpPr/>
            <p:nvPr/>
          </p:nvSpPr>
          <p:spPr>
            <a:xfrm>
              <a:off x="1015850" y="2810475"/>
              <a:ext cx="39500" cy="39500"/>
            </a:xfrm>
            <a:custGeom>
              <a:avLst/>
              <a:gdLst/>
              <a:ahLst/>
              <a:cxnLst/>
              <a:rect l="l" t="t" r="r" b="b"/>
              <a:pathLst>
                <a:path w="1580" h="1580" extrusionOk="0">
                  <a:moveTo>
                    <a:pt x="1" y="1"/>
                  </a:moveTo>
                  <a:lnTo>
                    <a:pt x="1" y="1580"/>
                  </a:lnTo>
                  <a:lnTo>
                    <a:pt x="1580" y="1580"/>
                  </a:lnTo>
                  <a:lnTo>
                    <a:pt x="15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1"/>
            <p:cNvSpPr/>
            <p:nvPr/>
          </p:nvSpPr>
          <p:spPr>
            <a:xfrm>
              <a:off x="604456" y="227172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4"/>
                  </a:lnTo>
                  <a:lnTo>
                    <a:pt x="2853" y="2854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1"/>
            <p:cNvSpPr/>
            <p:nvPr/>
          </p:nvSpPr>
          <p:spPr>
            <a:xfrm>
              <a:off x="656756" y="2325450"/>
              <a:ext cx="55650" cy="56150"/>
            </a:xfrm>
            <a:custGeom>
              <a:avLst/>
              <a:gdLst/>
              <a:ahLst/>
              <a:cxnLst/>
              <a:rect l="l" t="t" r="r" b="b"/>
              <a:pathLst>
                <a:path w="2226" h="2246" extrusionOk="0">
                  <a:moveTo>
                    <a:pt x="1" y="1"/>
                  </a:moveTo>
                  <a:lnTo>
                    <a:pt x="1" y="2245"/>
                  </a:lnTo>
                  <a:lnTo>
                    <a:pt x="2226" y="2245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735206" y="2278375"/>
              <a:ext cx="36175" cy="36650"/>
            </a:xfrm>
            <a:custGeom>
              <a:avLst/>
              <a:gdLst/>
              <a:ahLst/>
              <a:cxnLst/>
              <a:rect l="l" t="t" r="r" b="b"/>
              <a:pathLst>
                <a:path w="1447" h="1466" extrusionOk="0">
                  <a:moveTo>
                    <a:pt x="1" y="1"/>
                  </a:moveTo>
                  <a:lnTo>
                    <a:pt x="1" y="1465"/>
                  </a:lnTo>
                  <a:lnTo>
                    <a:pt x="1447" y="1465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1"/>
            <p:cNvSpPr/>
            <p:nvPr/>
          </p:nvSpPr>
          <p:spPr>
            <a:xfrm>
              <a:off x="574956" y="2229875"/>
              <a:ext cx="23800" cy="23800"/>
            </a:xfrm>
            <a:custGeom>
              <a:avLst/>
              <a:gdLst/>
              <a:ahLst/>
              <a:cxnLst/>
              <a:rect l="l" t="t" r="r" b="b"/>
              <a:pathLst>
                <a:path w="952" h="952" extrusionOk="0">
                  <a:moveTo>
                    <a:pt x="1" y="1"/>
                  </a:moveTo>
                  <a:lnTo>
                    <a:pt x="1" y="952"/>
                  </a:lnTo>
                  <a:lnTo>
                    <a:pt x="952" y="952"/>
                  </a:lnTo>
                  <a:lnTo>
                    <a:pt x="95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7" name="Google Shape;687;p42"/>
          <p:cNvGrpSpPr/>
          <p:nvPr/>
        </p:nvGrpSpPr>
        <p:grpSpPr>
          <a:xfrm>
            <a:off x="3349911" y="1661109"/>
            <a:ext cx="749797" cy="717499"/>
            <a:chOff x="1317586" y="1856572"/>
            <a:chExt cx="749797" cy="717499"/>
          </a:xfrm>
        </p:grpSpPr>
        <p:sp>
          <p:nvSpPr>
            <p:cNvPr id="688" name="Google Shape;688;p42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2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42"/>
          <p:cNvGrpSpPr/>
          <p:nvPr/>
        </p:nvGrpSpPr>
        <p:grpSpPr>
          <a:xfrm>
            <a:off x="5050748" y="1661122"/>
            <a:ext cx="749797" cy="717499"/>
            <a:chOff x="1317586" y="1856572"/>
            <a:chExt cx="749797" cy="717499"/>
          </a:xfrm>
        </p:grpSpPr>
        <p:sp>
          <p:nvSpPr>
            <p:cNvPr id="691" name="Google Shape;691;p42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2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42"/>
          <p:cNvGrpSpPr/>
          <p:nvPr/>
        </p:nvGrpSpPr>
        <p:grpSpPr>
          <a:xfrm>
            <a:off x="3349914" y="3247859"/>
            <a:ext cx="749797" cy="717499"/>
            <a:chOff x="1317586" y="1856572"/>
            <a:chExt cx="749797" cy="717499"/>
          </a:xfrm>
        </p:grpSpPr>
        <p:sp>
          <p:nvSpPr>
            <p:cNvPr id="694" name="Google Shape;694;p42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2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42"/>
          <p:cNvGrpSpPr/>
          <p:nvPr/>
        </p:nvGrpSpPr>
        <p:grpSpPr>
          <a:xfrm>
            <a:off x="5050751" y="3247872"/>
            <a:ext cx="749797" cy="717499"/>
            <a:chOff x="1317586" y="1856572"/>
            <a:chExt cx="749797" cy="717499"/>
          </a:xfrm>
        </p:grpSpPr>
        <p:sp>
          <p:nvSpPr>
            <p:cNvPr id="697" name="Google Shape;697;p42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2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42"/>
          <p:cNvSpPr txBox="1">
            <a:spLocks noGrp="1"/>
          </p:cNvSpPr>
          <p:nvPr>
            <p:ph type="title" idx="8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Major requirements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00" name="Google Shape;700;p42"/>
          <p:cNvSpPr txBox="1">
            <a:spLocks noGrp="1"/>
          </p:cNvSpPr>
          <p:nvPr>
            <p:ph type="subTitle" idx="5"/>
          </p:nvPr>
        </p:nvSpPr>
        <p:spPr>
          <a:xfrm>
            <a:off x="865488" y="3624711"/>
            <a:ext cx="1978200" cy="4482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very cold place</a:t>
            </a:r>
            <a:endParaRPr/>
          </a:p>
        </p:txBody>
      </p:sp>
      <p:sp>
        <p:nvSpPr>
          <p:cNvPr id="701" name="Google Shape;701;p42"/>
          <p:cNvSpPr txBox="1">
            <a:spLocks noGrp="1"/>
          </p:cNvSpPr>
          <p:nvPr>
            <p:ph type="title"/>
          </p:nvPr>
        </p:nvSpPr>
        <p:spPr>
          <a:xfrm>
            <a:off x="865488" y="15090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02" name="Google Shape;702;p42"/>
          <p:cNvSpPr txBox="1">
            <a:spLocks noGrp="1"/>
          </p:cNvSpPr>
          <p:nvPr>
            <p:ph type="subTitle" idx="1"/>
          </p:nvPr>
        </p:nvSpPr>
        <p:spPr>
          <a:xfrm>
            <a:off x="865488" y="20433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703" name="Google Shape;703;p42"/>
          <p:cNvSpPr txBox="1">
            <a:spLocks noGrp="1"/>
          </p:cNvSpPr>
          <p:nvPr>
            <p:ph type="title" idx="2"/>
          </p:nvPr>
        </p:nvSpPr>
        <p:spPr>
          <a:xfrm>
            <a:off x="6300295" y="15090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704" name="Google Shape;704;p42"/>
          <p:cNvSpPr txBox="1">
            <a:spLocks noGrp="1"/>
          </p:cNvSpPr>
          <p:nvPr>
            <p:ph type="subTitle" idx="3"/>
          </p:nvPr>
        </p:nvSpPr>
        <p:spPr>
          <a:xfrm>
            <a:off x="6300288" y="20433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705" name="Google Shape;705;p42"/>
          <p:cNvSpPr txBox="1">
            <a:spLocks noGrp="1"/>
          </p:cNvSpPr>
          <p:nvPr>
            <p:ph type="title" idx="4"/>
          </p:nvPr>
        </p:nvSpPr>
        <p:spPr>
          <a:xfrm>
            <a:off x="865488" y="30904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06" name="Google Shape;706;p42"/>
          <p:cNvSpPr txBox="1">
            <a:spLocks noGrp="1"/>
          </p:cNvSpPr>
          <p:nvPr>
            <p:ph type="title" idx="6"/>
          </p:nvPr>
        </p:nvSpPr>
        <p:spPr>
          <a:xfrm>
            <a:off x="6300295" y="30904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707" name="Google Shape;707;p42"/>
          <p:cNvSpPr txBox="1">
            <a:spLocks noGrp="1"/>
          </p:cNvSpPr>
          <p:nvPr>
            <p:ph type="subTitle" idx="7"/>
          </p:nvPr>
        </p:nvSpPr>
        <p:spPr>
          <a:xfrm>
            <a:off x="6300288" y="36247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grpSp>
        <p:nvGrpSpPr>
          <p:cNvPr id="708" name="Google Shape;708;p42"/>
          <p:cNvGrpSpPr/>
          <p:nvPr/>
        </p:nvGrpSpPr>
        <p:grpSpPr>
          <a:xfrm>
            <a:off x="5231055" y="1810846"/>
            <a:ext cx="418122" cy="418091"/>
            <a:chOff x="6691023" y="1337546"/>
            <a:chExt cx="418122" cy="418091"/>
          </a:xfrm>
        </p:grpSpPr>
        <p:sp>
          <p:nvSpPr>
            <p:cNvPr id="709" name="Google Shape;709;p42"/>
            <p:cNvSpPr/>
            <p:nvPr/>
          </p:nvSpPr>
          <p:spPr>
            <a:xfrm>
              <a:off x="6785652" y="1337546"/>
              <a:ext cx="323492" cy="283013"/>
            </a:xfrm>
            <a:custGeom>
              <a:avLst/>
              <a:gdLst/>
              <a:ahLst/>
              <a:cxnLst/>
              <a:rect l="l" t="t" r="r" b="b"/>
              <a:pathLst>
                <a:path w="10341" h="9047" extrusionOk="0">
                  <a:moveTo>
                    <a:pt x="3659" y="0"/>
                  </a:moveTo>
                  <a:cubicBezTo>
                    <a:pt x="2418" y="0"/>
                    <a:pt x="1165" y="366"/>
                    <a:pt x="1" y="1061"/>
                  </a:cubicBezTo>
                  <a:cubicBezTo>
                    <a:pt x="222" y="1214"/>
                    <a:pt x="411" y="1412"/>
                    <a:pt x="554" y="1645"/>
                  </a:cubicBezTo>
                  <a:cubicBezTo>
                    <a:pt x="1555" y="1073"/>
                    <a:pt x="2596" y="784"/>
                    <a:pt x="3659" y="784"/>
                  </a:cubicBezTo>
                  <a:cubicBezTo>
                    <a:pt x="5234" y="784"/>
                    <a:pt x="6716" y="1397"/>
                    <a:pt x="7830" y="2511"/>
                  </a:cubicBezTo>
                  <a:cubicBezTo>
                    <a:pt x="8945" y="3626"/>
                    <a:pt x="9557" y="5106"/>
                    <a:pt x="9557" y="6682"/>
                  </a:cubicBezTo>
                  <a:cubicBezTo>
                    <a:pt x="9557" y="7483"/>
                    <a:pt x="9481" y="8028"/>
                    <a:pt x="9264" y="8617"/>
                  </a:cubicBezTo>
                  <a:cubicBezTo>
                    <a:pt x="9517" y="8713"/>
                    <a:pt x="9747" y="8861"/>
                    <a:pt x="9937" y="9047"/>
                  </a:cubicBezTo>
                  <a:cubicBezTo>
                    <a:pt x="10233" y="8309"/>
                    <a:pt x="10341" y="7638"/>
                    <a:pt x="10341" y="6682"/>
                  </a:cubicBezTo>
                  <a:cubicBezTo>
                    <a:pt x="10341" y="4898"/>
                    <a:pt x="9645" y="3219"/>
                    <a:pt x="8384" y="1958"/>
                  </a:cubicBezTo>
                  <a:cubicBezTo>
                    <a:pt x="7122" y="696"/>
                    <a:pt x="5444" y="0"/>
                    <a:pt x="36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2"/>
            <p:cNvSpPr/>
            <p:nvPr/>
          </p:nvSpPr>
          <p:spPr>
            <a:xfrm>
              <a:off x="7015798" y="1627785"/>
              <a:ext cx="76830" cy="71387"/>
            </a:xfrm>
            <a:custGeom>
              <a:avLst/>
              <a:gdLst/>
              <a:ahLst/>
              <a:cxnLst/>
              <a:rect l="l" t="t" r="r" b="b"/>
              <a:pathLst>
                <a:path w="2456" h="2282" extrusionOk="0">
                  <a:moveTo>
                    <a:pt x="1229" y="0"/>
                  </a:moveTo>
                  <a:cubicBezTo>
                    <a:pt x="1169" y="0"/>
                    <a:pt x="1108" y="5"/>
                    <a:pt x="1046" y="15"/>
                  </a:cubicBezTo>
                  <a:cubicBezTo>
                    <a:pt x="424" y="115"/>
                    <a:pt x="1" y="701"/>
                    <a:pt x="102" y="1323"/>
                  </a:cubicBezTo>
                  <a:cubicBezTo>
                    <a:pt x="193" y="1883"/>
                    <a:pt x="677" y="2282"/>
                    <a:pt x="1226" y="2282"/>
                  </a:cubicBezTo>
                  <a:cubicBezTo>
                    <a:pt x="1287" y="2282"/>
                    <a:pt x="1348" y="2277"/>
                    <a:pt x="1410" y="2267"/>
                  </a:cubicBezTo>
                  <a:cubicBezTo>
                    <a:pt x="2032" y="2166"/>
                    <a:pt x="2455" y="1580"/>
                    <a:pt x="2354" y="959"/>
                  </a:cubicBezTo>
                  <a:cubicBezTo>
                    <a:pt x="2264" y="400"/>
                    <a:pt x="1779" y="0"/>
                    <a:pt x="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2"/>
            <p:cNvSpPr/>
            <p:nvPr/>
          </p:nvSpPr>
          <p:spPr>
            <a:xfrm>
              <a:off x="6712295" y="1384595"/>
              <a:ext cx="78519" cy="71387"/>
            </a:xfrm>
            <a:custGeom>
              <a:avLst/>
              <a:gdLst/>
              <a:ahLst/>
              <a:cxnLst/>
              <a:rect l="l" t="t" r="r" b="b"/>
              <a:pathLst>
                <a:path w="2510" h="2282" extrusionOk="0">
                  <a:moveTo>
                    <a:pt x="1256" y="0"/>
                  </a:moveTo>
                  <a:cubicBezTo>
                    <a:pt x="1169" y="0"/>
                    <a:pt x="1081" y="10"/>
                    <a:pt x="993" y="31"/>
                  </a:cubicBezTo>
                  <a:cubicBezTo>
                    <a:pt x="379" y="176"/>
                    <a:pt x="1" y="790"/>
                    <a:pt x="146" y="1404"/>
                  </a:cubicBezTo>
                  <a:cubicBezTo>
                    <a:pt x="269" y="1928"/>
                    <a:pt x="738" y="2282"/>
                    <a:pt x="1254" y="2282"/>
                  </a:cubicBezTo>
                  <a:cubicBezTo>
                    <a:pt x="1341" y="2282"/>
                    <a:pt x="1429" y="2272"/>
                    <a:pt x="1517" y="2251"/>
                  </a:cubicBezTo>
                  <a:cubicBezTo>
                    <a:pt x="2130" y="2106"/>
                    <a:pt x="2510" y="1492"/>
                    <a:pt x="2365" y="879"/>
                  </a:cubicBezTo>
                  <a:cubicBezTo>
                    <a:pt x="2241" y="354"/>
                    <a:pt x="1773" y="0"/>
                    <a:pt x="1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2"/>
            <p:cNvSpPr/>
            <p:nvPr/>
          </p:nvSpPr>
          <p:spPr>
            <a:xfrm>
              <a:off x="6691023" y="1461112"/>
              <a:ext cx="331813" cy="294525"/>
            </a:xfrm>
            <a:custGeom>
              <a:avLst/>
              <a:gdLst/>
              <a:ahLst/>
              <a:cxnLst/>
              <a:rect l="l" t="t" r="r" b="b"/>
              <a:pathLst>
                <a:path w="10607" h="9415" extrusionOk="0">
                  <a:moveTo>
                    <a:pt x="523" y="1"/>
                  </a:moveTo>
                  <a:cubicBezTo>
                    <a:pt x="378" y="305"/>
                    <a:pt x="266" y="615"/>
                    <a:pt x="185" y="941"/>
                  </a:cubicBezTo>
                  <a:cubicBezTo>
                    <a:pt x="60" y="1450"/>
                    <a:pt x="1" y="2020"/>
                    <a:pt x="1" y="2732"/>
                  </a:cubicBezTo>
                  <a:cubicBezTo>
                    <a:pt x="1" y="4517"/>
                    <a:pt x="696" y="6196"/>
                    <a:pt x="1958" y="7457"/>
                  </a:cubicBezTo>
                  <a:cubicBezTo>
                    <a:pt x="3220" y="8719"/>
                    <a:pt x="4898" y="9415"/>
                    <a:pt x="6683" y="9415"/>
                  </a:cubicBezTo>
                  <a:cubicBezTo>
                    <a:pt x="8146" y="9415"/>
                    <a:pt x="9436" y="8986"/>
                    <a:pt x="10606" y="8109"/>
                  </a:cubicBezTo>
                  <a:cubicBezTo>
                    <a:pt x="10380" y="7968"/>
                    <a:pt x="10182" y="7780"/>
                    <a:pt x="10031" y="7561"/>
                  </a:cubicBezTo>
                  <a:cubicBezTo>
                    <a:pt x="9023" y="8288"/>
                    <a:pt x="7943" y="8631"/>
                    <a:pt x="6684" y="8631"/>
                  </a:cubicBezTo>
                  <a:cubicBezTo>
                    <a:pt x="5108" y="8631"/>
                    <a:pt x="3627" y="8017"/>
                    <a:pt x="2513" y="6903"/>
                  </a:cubicBezTo>
                  <a:cubicBezTo>
                    <a:pt x="1399" y="5789"/>
                    <a:pt x="786" y="4308"/>
                    <a:pt x="786" y="2732"/>
                  </a:cubicBezTo>
                  <a:cubicBezTo>
                    <a:pt x="786" y="1774"/>
                    <a:pt x="896" y="1090"/>
                    <a:pt x="1171" y="462"/>
                  </a:cubicBezTo>
                  <a:cubicBezTo>
                    <a:pt x="924" y="355"/>
                    <a:pt x="703" y="198"/>
                    <a:pt x="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2"/>
            <p:cNvSpPr/>
            <p:nvPr/>
          </p:nvSpPr>
          <p:spPr>
            <a:xfrm>
              <a:off x="6871492" y="1447160"/>
              <a:ext cx="57654" cy="86434"/>
            </a:xfrm>
            <a:custGeom>
              <a:avLst/>
              <a:gdLst/>
              <a:ahLst/>
              <a:cxnLst/>
              <a:rect l="l" t="t" r="r" b="b"/>
              <a:pathLst>
                <a:path w="1843" h="2763" extrusionOk="0">
                  <a:moveTo>
                    <a:pt x="920" y="1"/>
                  </a:moveTo>
                  <a:cubicBezTo>
                    <a:pt x="820" y="121"/>
                    <a:pt x="698" y="286"/>
                    <a:pt x="577" y="505"/>
                  </a:cubicBezTo>
                  <a:cubicBezTo>
                    <a:pt x="339" y="939"/>
                    <a:pt x="59" y="1670"/>
                    <a:pt x="1" y="2760"/>
                  </a:cubicBezTo>
                  <a:lnTo>
                    <a:pt x="1842" y="2762"/>
                  </a:lnTo>
                  <a:cubicBezTo>
                    <a:pt x="1760" y="1218"/>
                    <a:pt x="1234" y="373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2"/>
            <p:cNvSpPr/>
            <p:nvPr/>
          </p:nvSpPr>
          <p:spPr>
            <a:xfrm>
              <a:off x="6932805" y="1447472"/>
              <a:ext cx="71074" cy="86183"/>
            </a:xfrm>
            <a:custGeom>
              <a:avLst/>
              <a:gdLst/>
              <a:ahLst/>
              <a:cxnLst/>
              <a:rect l="l" t="t" r="r" b="b"/>
              <a:pathLst>
                <a:path w="2272" h="2755" extrusionOk="0">
                  <a:moveTo>
                    <a:pt x="0" y="1"/>
                  </a:moveTo>
                  <a:lnTo>
                    <a:pt x="0" y="1"/>
                  </a:lnTo>
                  <a:cubicBezTo>
                    <a:pt x="340" y="586"/>
                    <a:pt x="672" y="1473"/>
                    <a:pt x="734" y="2753"/>
                  </a:cubicBezTo>
                  <a:lnTo>
                    <a:pt x="2271" y="2754"/>
                  </a:lnTo>
                  <a:cubicBezTo>
                    <a:pt x="2105" y="1465"/>
                    <a:pt x="1202" y="40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2"/>
            <p:cNvSpPr/>
            <p:nvPr/>
          </p:nvSpPr>
          <p:spPr>
            <a:xfrm>
              <a:off x="6871523" y="1560121"/>
              <a:ext cx="57654" cy="86402"/>
            </a:xfrm>
            <a:custGeom>
              <a:avLst/>
              <a:gdLst/>
              <a:ahLst/>
              <a:cxnLst/>
              <a:rect l="l" t="t" r="r" b="b"/>
              <a:pathLst>
                <a:path w="1843" h="2762" extrusionOk="0">
                  <a:moveTo>
                    <a:pt x="1" y="0"/>
                  </a:moveTo>
                  <a:lnTo>
                    <a:pt x="1" y="0"/>
                  </a:lnTo>
                  <a:cubicBezTo>
                    <a:pt x="83" y="1544"/>
                    <a:pt x="609" y="2389"/>
                    <a:pt x="923" y="2762"/>
                  </a:cubicBezTo>
                  <a:cubicBezTo>
                    <a:pt x="1023" y="2642"/>
                    <a:pt x="1145" y="2477"/>
                    <a:pt x="1266" y="2257"/>
                  </a:cubicBezTo>
                  <a:cubicBezTo>
                    <a:pt x="1504" y="1823"/>
                    <a:pt x="1784" y="1093"/>
                    <a:pt x="1842" y="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2"/>
            <p:cNvSpPr/>
            <p:nvPr/>
          </p:nvSpPr>
          <p:spPr>
            <a:xfrm>
              <a:off x="6796257" y="1560089"/>
              <a:ext cx="71731" cy="86340"/>
            </a:xfrm>
            <a:custGeom>
              <a:avLst/>
              <a:gdLst/>
              <a:ahLst/>
              <a:cxnLst/>
              <a:rect l="l" t="t" r="r" b="b"/>
              <a:pathLst>
                <a:path w="2293" h="2760" extrusionOk="0">
                  <a:moveTo>
                    <a:pt x="0" y="0"/>
                  </a:moveTo>
                  <a:lnTo>
                    <a:pt x="0" y="0"/>
                  </a:lnTo>
                  <a:cubicBezTo>
                    <a:pt x="167" y="1298"/>
                    <a:pt x="1078" y="2366"/>
                    <a:pt x="2293" y="2760"/>
                  </a:cubicBezTo>
                  <a:cubicBezTo>
                    <a:pt x="1951" y="2175"/>
                    <a:pt x="1617" y="1286"/>
                    <a:pt x="1555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2"/>
            <p:cNvSpPr/>
            <p:nvPr/>
          </p:nvSpPr>
          <p:spPr>
            <a:xfrm>
              <a:off x="6932774" y="1560183"/>
              <a:ext cx="71136" cy="86152"/>
            </a:xfrm>
            <a:custGeom>
              <a:avLst/>
              <a:gdLst/>
              <a:ahLst/>
              <a:cxnLst/>
              <a:rect l="l" t="t" r="r" b="b"/>
              <a:pathLst>
                <a:path w="2274" h="2754" extrusionOk="0">
                  <a:moveTo>
                    <a:pt x="735" y="0"/>
                  </a:moveTo>
                  <a:cubicBezTo>
                    <a:pt x="673" y="1281"/>
                    <a:pt x="339" y="2171"/>
                    <a:pt x="0" y="2754"/>
                  </a:cubicBezTo>
                  <a:cubicBezTo>
                    <a:pt x="492" y="2594"/>
                    <a:pt x="944" y="2318"/>
                    <a:pt x="1321" y="1940"/>
                  </a:cubicBezTo>
                  <a:cubicBezTo>
                    <a:pt x="1852" y="1409"/>
                    <a:pt x="2182" y="732"/>
                    <a:pt x="22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2"/>
            <p:cNvSpPr/>
            <p:nvPr/>
          </p:nvSpPr>
          <p:spPr>
            <a:xfrm>
              <a:off x="6796257" y="1447128"/>
              <a:ext cx="71825" cy="86465"/>
            </a:xfrm>
            <a:custGeom>
              <a:avLst/>
              <a:gdLst/>
              <a:ahLst/>
              <a:cxnLst/>
              <a:rect l="l" t="t" r="r" b="b"/>
              <a:pathLst>
                <a:path w="2296" h="2764" extrusionOk="0">
                  <a:moveTo>
                    <a:pt x="2295" y="1"/>
                  </a:moveTo>
                  <a:lnTo>
                    <a:pt x="2295" y="1"/>
                  </a:lnTo>
                  <a:cubicBezTo>
                    <a:pt x="1792" y="161"/>
                    <a:pt x="1334" y="438"/>
                    <a:pt x="951" y="821"/>
                  </a:cubicBezTo>
                  <a:cubicBezTo>
                    <a:pt x="422" y="1353"/>
                    <a:pt x="92" y="2030"/>
                    <a:pt x="0" y="2761"/>
                  </a:cubicBezTo>
                  <a:lnTo>
                    <a:pt x="1555" y="2763"/>
                  </a:lnTo>
                  <a:cubicBezTo>
                    <a:pt x="1617" y="1477"/>
                    <a:pt x="1954" y="585"/>
                    <a:pt x="2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42"/>
          <p:cNvGrpSpPr/>
          <p:nvPr/>
        </p:nvGrpSpPr>
        <p:grpSpPr>
          <a:xfrm>
            <a:off x="3528675" y="1811291"/>
            <a:ext cx="418184" cy="417183"/>
            <a:chOff x="2711920" y="1338453"/>
            <a:chExt cx="418184" cy="417183"/>
          </a:xfrm>
        </p:grpSpPr>
        <p:sp>
          <p:nvSpPr>
            <p:cNvPr id="720" name="Google Shape;720;p42"/>
            <p:cNvSpPr/>
            <p:nvPr/>
          </p:nvSpPr>
          <p:spPr>
            <a:xfrm>
              <a:off x="2933995" y="1525522"/>
              <a:ext cx="51992" cy="79301"/>
            </a:xfrm>
            <a:custGeom>
              <a:avLst/>
              <a:gdLst/>
              <a:ahLst/>
              <a:cxnLst/>
              <a:rect l="l" t="t" r="r" b="b"/>
              <a:pathLst>
                <a:path w="1662" h="2535" extrusionOk="0">
                  <a:moveTo>
                    <a:pt x="1661" y="1"/>
                  </a:moveTo>
                  <a:lnTo>
                    <a:pt x="0" y="785"/>
                  </a:lnTo>
                  <a:lnTo>
                    <a:pt x="0" y="2534"/>
                  </a:lnTo>
                  <a:lnTo>
                    <a:pt x="1661" y="1797"/>
                  </a:lnTo>
                  <a:lnTo>
                    <a:pt x="16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2"/>
            <p:cNvSpPr/>
            <p:nvPr/>
          </p:nvSpPr>
          <p:spPr>
            <a:xfrm>
              <a:off x="2874120" y="1483979"/>
              <a:ext cx="93879" cy="43451"/>
            </a:xfrm>
            <a:custGeom>
              <a:avLst/>
              <a:gdLst/>
              <a:ahLst/>
              <a:cxnLst/>
              <a:rect l="l" t="t" r="r" b="b"/>
              <a:pathLst>
                <a:path w="3001" h="1389" extrusionOk="0">
                  <a:moveTo>
                    <a:pt x="1496" y="0"/>
                  </a:moveTo>
                  <a:lnTo>
                    <a:pt x="0" y="653"/>
                  </a:lnTo>
                  <a:lnTo>
                    <a:pt x="1502" y="1388"/>
                  </a:lnTo>
                  <a:lnTo>
                    <a:pt x="3001" y="680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2"/>
            <p:cNvSpPr/>
            <p:nvPr/>
          </p:nvSpPr>
          <p:spPr>
            <a:xfrm>
              <a:off x="3023275" y="1385690"/>
              <a:ext cx="52492" cy="52648"/>
            </a:xfrm>
            <a:custGeom>
              <a:avLst/>
              <a:gdLst/>
              <a:ahLst/>
              <a:cxnLst/>
              <a:rect l="l" t="t" r="r" b="b"/>
              <a:pathLst>
                <a:path w="1678" h="1683" extrusionOk="0">
                  <a:moveTo>
                    <a:pt x="839" y="0"/>
                  </a:moveTo>
                  <a:cubicBezTo>
                    <a:pt x="377" y="0"/>
                    <a:pt x="0" y="377"/>
                    <a:pt x="0" y="841"/>
                  </a:cubicBezTo>
                  <a:cubicBezTo>
                    <a:pt x="0" y="1306"/>
                    <a:pt x="376" y="1682"/>
                    <a:pt x="839" y="1682"/>
                  </a:cubicBezTo>
                  <a:cubicBezTo>
                    <a:pt x="1302" y="1682"/>
                    <a:pt x="1677" y="1307"/>
                    <a:pt x="1677" y="841"/>
                  </a:cubicBezTo>
                  <a:cubicBezTo>
                    <a:pt x="1677" y="378"/>
                    <a:pt x="1302" y="0"/>
                    <a:pt x="8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2"/>
            <p:cNvSpPr/>
            <p:nvPr/>
          </p:nvSpPr>
          <p:spPr>
            <a:xfrm>
              <a:off x="2856164" y="1524553"/>
              <a:ext cx="51866" cy="80302"/>
            </a:xfrm>
            <a:custGeom>
              <a:avLst/>
              <a:gdLst/>
              <a:ahLst/>
              <a:cxnLst/>
              <a:rect l="l" t="t" r="r" b="b"/>
              <a:pathLst>
                <a:path w="1658" h="2567" extrusionOk="0">
                  <a:moveTo>
                    <a:pt x="1" y="1"/>
                  </a:moveTo>
                  <a:lnTo>
                    <a:pt x="1" y="1829"/>
                  </a:lnTo>
                  <a:lnTo>
                    <a:pt x="1658" y="2566"/>
                  </a:lnTo>
                  <a:lnTo>
                    <a:pt x="1658" y="8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2"/>
            <p:cNvSpPr/>
            <p:nvPr/>
          </p:nvSpPr>
          <p:spPr>
            <a:xfrm>
              <a:off x="2765351" y="1391414"/>
              <a:ext cx="52523" cy="52680"/>
            </a:xfrm>
            <a:custGeom>
              <a:avLst/>
              <a:gdLst/>
              <a:ahLst/>
              <a:cxnLst/>
              <a:rect l="l" t="t" r="r" b="b"/>
              <a:pathLst>
                <a:path w="1679" h="1684" extrusionOk="0">
                  <a:moveTo>
                    <a:pt x="839" y="1"/>
                  </a:moveTo>
                  <a:cubicBezTo>
                    <a:pt x="376" y="1"/>
                    <a:pt x="1" y="376"/>
                    <a:pt x="1" y="842"/>
                  </a:cubicBezTo>
                  <a:cubicBezTo>
                    <a:pt x="1" y="1306"/>
                    <a:pt x="376" y="1683"/>
                    <a:pt x="839" y="1683"/>
                  </a:cubicBezTo>
                  <a:cubicBezTo>
                    <a:pt x="1303" y="1683"/>
                    <a:pt x="1678" y="1306"/>
                    <a:pt x="1678" y="842"/>
                  </a:cubicBezTo>
                  <a:cubicBezTo>
                    <a:pt x="1678" y="377"/>
                    <a:pt x="1303" y="1"/>
                    <a:pt x="8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2"/>
            <p:cNvSpPr/>
            <p:nvPr/>
          </p:nvSpPr>
          <p:spPr>
            <a:xfrm>
              <a:off x="2766258" y="1655720"/>
              <a:ext cx="52523" cy="52648"/>
            </a:xfrm>
            <a:custGeom>
              <a:avLst/>
              <a:gdLst/>
              <a:ahLst/>
              <a:cxnLst/>
              <a:rect l="l" t="t" r="r" b="b"/>
              <a:pathLst>
                <a:path w="1679" h="1683" extrusionOk="0">
                  <a:moveTo>
                    <a:pt x="842" y="0"/>
                  </a:moveTo>
                  <a:cubicBezTo>
                    <a:pt x="841" y="0"/>
                    <a:pt x="840" y="0"/>
                    <a:pt x="840" y="0"/>
                  </a:cubicBezTo>
                  <a:cubicBezTo>
                    <a:pt x="377" y="0"/>
                    <a:pt x="1" y="376"/>
                    <a:pt x="1" y="841"/>
                  </a:cubicBezTo>
                  <a:cubicBezTo>
                    <a:pt x="1" y="1305"/>
                    <a:pt x="377" y="1683"/>
                    <a:pt x="840" y="1683"/>
                  </a:cubicBezTo>
                  <a:cubicBezTo>
                    <a:pt x="1302" y="1683"/>
                    <a:pt x="1679" y="1306"/>
                    <a:pt x="1679" y="841"/>
                  </a:cubicBezTo>
                  <a:cubicBezTo>
                    <a:pt x="1679" y="376"/>
                    <a:pt x="1305" y="0"/>
                    <a:pt x="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2"/>
            <p:cNvSpPr/>
            <p:nvPr/>
          </p:nvSpPr>
          <p:spPr>
            <a:xfrm>
              <a:off x="3024182" y="1649964"/>
              <a:ext cx="52523" cy="52648"/>
            </a:xfrm>
            <a:custGeom>
              <a:avLst/>
              <a:gdLst/>
              <a:ahLst/>
              <a:cxnLst/>
              <a:rect l="l" t="t" r="r" b="b"/>
              <a:pathLst>
                <a:path w="1679" h="1683" extrusionOk="0">
                  <a:moveTo>
                    <a:pt x="842" y="1"/>
                  </a:moveTo>
                  <a:cubicBezTo>
                    <a:pt x="841" y="1"/>
                    <a:pt x="841" y="1"/>
                    <a:pt x="840" y="1"/>
                  </a:cubicBezTo>
                  <a:cubicBezTo>
                    <a:pt x="376" y="1"/>
                    <a:pt x="1" y="378"/>
                    <a:pt x="1" y="842"/>
                  </a:cubicBezTo>
                  <a:cubicBezTo>
                    <a:pt x="1" y="1306"/>
                    <a:pt x="376" y="1683"/>
                    <a:pt x="840" y="1683"/>
                  </a:cubicBezTo>
                  <a:cubicBezTo>
                    <a:pt x="1303" y="1683"/>
                    <a:pt x="1678" y="1307"/>
                    <a:pt x="1678" y="842"/>
                  </a:cubicBezTo>
                  <a:cubicBezTo>
                    <a:pt x="1678" y="378"/>
                    <a:pt x="1304" y="1"/>
                    <a:pt x="8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2"/>
            <p:cNvSpPr/>
            <p:nvPr/>
          </p:nvSpPr>
          <p:spPr>
            <a:xfrm>
              <a:off x="2788781" y="1533468"/>
              <a:ext cx="41449" cy="26027"/>
            </a:xfrm>
            <a:custGeom>
              <a:avLst/>
              <a:gdLst/>
              <a:ahLst/>
              <a:cxnLst/>
              <a:rect l="l" t="t" r="r" b="b"/>
              <a:pathLst>
                <a:path w="1325" h="832" extrusionOk="0">
                  <a:moveTo>
                    <a:pt x="1" y="1"/>
                  </a:moveTo>
                  <a:cubicBezTo>
                    <a:pt x="34" y="134"/>
                    <a:pt x="53" y="273"/>
                    <a:pt x="53" y="416"/>
                  </a:cubicBezTo>
                  <a:cubicBezTo>
                    <a:pt x="53" y="560"/>
                    <a:pt x="36" y="699"/>
                    <a:pt x="1" y="832"/>
                  </a:cubicBezTo>
                  <a:lnTo>
                    <a:pt x="1324" y="832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2"/>
            <p:cNvSpPr/>
            <p:nvPr/>
          </p:nvSpPr>
          <p:spPr>
            <a:xfrm>
              <a:off x="3077581" y="1520799"/>
              <a:ext cx="52523" cy="52680"/>
            </a:xfrm>
            <a:custGeom>
              <a:avLst/>
              <a:gdLst/>
              <a:ahLst/>
              <a:cxnLst/>
              <a:rect l="l" t="t" r="r" b="b"/>
              <a:pathLst>
                <a:path w="1679" h="1684" extrusionOk="0">
                  <a:moveTo>
                    <a:pt x="839" y="1"/>
                  </a:moveTo>
                  <a:cubicBezTo>
                    <a:pt x="376" y="1"/>
                    <a:pt x="1" y="376"/>
                    <a:pt x="1" y="842"/>
                  </a:cubicBezTo>
                  <a:cubicBezTo>
                    <a:pt x="1" y="1307"/>
                    <a:pt x="376" y="1683"/>
                    <a:pt x="839" y="1683"/>
                  </a:cubicBezTo>
                  <a:cubicBezTo>
                    <a:pt x="1303" y="1683"/>
                    <a:pt x="1678" y="1307"/>
                    <a:pt x="1678" y="842"/>
                  </a:cubicBezTo>
                  <a:cubicBezTo>
                    <a:pt x="1678" y="377"/>
                    <a:pt x="1303" y="1"/>
                    <a:pt x="8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2"/>
            <p:cNvSpPr/>
            <p:nvPr/>
          </p:nvSpPr>
          <p:spPr>
            <a:xfrm>
              <a:off x="3011982" y="1534125"/>
              <a:ext cx="41293" cy="26027"/>
            </a:xfrm>
            <a:custGeom>
              <a:avLst/>
              <a:gdLst/>
              <a:ahLst/>
              <a:cxnLst/>
              <a:rect l="l" t="t" r="r" b="b"/>
              <a:pathLst>
                <a:path w="1320" h="832" extrusionOk="0">
                  <a:moveTo>
                    <a:pt x="0" y="0"/>
                  </a:moveTo>
                  <a:lnTo>
                    <a:pt x="0" y="831"/>
                  </a:lnTo>
                  <a:lnTo>
                    <a:pt x="1319" y="831"/>
                  </a:lnTo>
                  <a:cubicBezTo>
                    <a:pt x="1284" y="698"/>
                    <a:pt x="1267" y="559"/>
                    <a:pt x="1267" y="416"/>
                  </a:cubicBezTo>
                  <a:cubicBezTo>
                    <a:pt x="1267" y="272"/>
                    <a:pt x="1284" y="134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2"/>
            <p:cNvSpPr/>
            <p:nvPr/>
          </p:nvSpPr>
          <p:spPr>
            <a:xfrm>
              <a:off x="2817029" y="1605981"/>
              <a:ext cx="55120" cy="47456"/>
            </a:xfrm>
            <a:custGeom>
              <a:avLst/>
              <a:gdLst/>
              <a:ahLst/>
              <a:cxnLst/>
              <a:rect l="l" t="t" r="r" b="b"/>
              <a:pathLst>
                <a:path w="1762" h="1517" extrusionOk="0">
                  <a:moveTo>
                    <a:pt x="950" y="0"/>
                  </a:moveTo>
                  <a:lnTo>
                    <a:pt x="0" y="954"/>
                  </a:lnTo>
                  <a:cubicBezTo>
                    <a:pt x="249" y="1088"/>
                    <a:pt x="459" y="1281"/>
                    <a:pt x="613" y="1516"/>
                  </a:cubicBezTo>
                  <a:lnTo>
                    <a:pt x="1762" y="362"/>
                  </a:lnTo>
                  <a:lnTo>
                    <a:pt x="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2"/>
            <p:cNvSpPr/>
            <p:nvPr/>
          </p:nvSpPr>
          <p:spPr>
            <a:xfrm>
              <a:off x="2894735" y="1702988"/>
              <a:ext cx="52523" cy="52648"/>
            </a:xfrm>
            <a:custGeom>
              <a:avLst/>
              <a:gdLst/>
              <a:ahLst/>
              <a:cxnLst/>
              <a:rect l="l" t="t" r="r" b="b"/>
              <a:pathLst>
                <a:path w="1679" h="1683" extrusionOk="0">
                  <a:moveTo>
                    <a:pt x="840" y="0"/>
                  </a:moveTo>
                  <a:cubicBezTo>
                    <a:pt x="377" y="0"/>
                    <a:pt x="1" y="377"/>
                    <a:pt x="1" y="841"/>
                  </a:cubicBezTo>
                  <a:cubicBezTo>
                    <a:pt x="1" y="1305"/>
                    <a:pt x="377" y="1683"/>
                    <a:pt x="840" y="1683"/>
                  </a:cubicBezTo>
                  <a:cubicBezTo>
                    <a:pt x="1303" y="1683"/>
                    <a:pt x="1678" y="1306"/>
                    <a:pt x="1678" y="841"/>
                  </a:cubicBezTo>
                  <a:cubicBezTo>
                    <a:pt x="1678" y="376"/>
                    <a:pt x="1303" y="0"/>
                    <a:pt x="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2"/>
            <p:cNvSpPr/>
            <p:nvPr/>
          </p:nvSpPr>
          <p:spPr>
            <a:xfrm>
              <a:off x="2907999" y="1633228"/>
              <a:ext cx="26027" cy="45391"/>
            </a:xfrm>
            <a:custGeom>
              <a:avLst/>
              <a:gdLst/>
              <a:ahLst/>
              <a:cxnLst/>
              <a:rect l="l" t="t" r="r" b="b"/>
              <a:pathLst>
                <a:path w="832" h="1451" extrusionOk="0">
                  <a:moveTo>
                    <a:pt x="831" y="0"/>
                  </a:moveTo>
                  <a:lnTo>
                    <a:pt x="831" y="0"/>
                  </a:lnTo>
                  <a:lnTo>
                    <a:pt x="831" y="0"/>
                  </a:lnTo>
                  <a:cubicBezTo>
                    <a:pt x="831" y="0"/>
                    <a:pt x="831" y="0"/>
                    <a:pt x="831" y="0"/>
                  </a:cubicBezTo>
                  <a:close/>
                  <a:moveTo>
                    <a:pt x="831" y="0"/>
                  </a:moveTo>
                  <a:cubicBezTo>
                    <a:pt x="830" y="1"/>
                    <a:pt x="585" y="110"/>
                    <a:pt x="582" y="111"/>
                  </a:cubicBezTo>
                  <a:cubicBezTo>
                    <a:pt x="544" y="136"/>
                    <a:pt x="498" y="146"/>
                    <a:pt x="448" y="146"/>
                  </a:cubicBezTo>
                  <a:cubicBezTo>
                    <a:pt x="301" y="146"/>
                    <a:pt x="119" y="60"/>
                    <a:pt x="1" y="1"/>
                  </a:cubicBezTo>
                  <a:lnTo>
                    <a:pt x="1" y="1451"/>
                  </a:lnTo>
                  <a:cubicBezTo>
                    <a:pt x="134" y="1416"/>
                    <a:pt x="272" y="1397"/>
                    <a:pt x="416" y="1397"/>
                  </a:cubicBezTo>
                  <a:cubicBezTo>
                    <a:pt x="560" y="1397"/>
                    <a:pt x="698" y="1416"/>
                    <a:pt x="831" y="1451"/>
                  </a:cubicBezTo>
                  <a:lnTo>
                    <a:pt x="8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2"/>
            <p:cNvSpPr/>
            <p:nvPr/>
          </p:nvSpPr>
          <p:spPr>
            <a:xfrm>
              <a:off x="2972253" y="1604949"/>
              <a:ext cx="51647" cy="44703"/>
            </a:xfrm>
            <a:custGeom>
              <a:avLst/>
              <a:gdLst/>
              <a:ahLst/>
              <a:cxnLst/>
              <a:rect l="l" t="t" r="r" b="b"/>
              <a:pathLst>
                <a:path w="1651" h="1429" extrusionOk="0">
                  <a:moveTo>
                    <a:pt x="814" y="0"/>
                  </a:moveTo>
                  <a:lnTo>
                    <a:pt x="0" y="361"/>
                  </a:lnTo>
                  <a:lnTo>
                    <a:pt x="1064" y="1428"/>
                  </a:lnTo>
                  <a:cubicBezTo>
                    <a:pt x="1208" y="1186"/>
                    <a:pt x="1410" y="985"/>
                    <a:pt x="1651" y="842"/>
                  </a:cubicBezTo>
                  <a:lnTo>
                    <a:pt x="8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2"/>
            <p:cNvSpPr/>
            <p:nvPr/>
          </p:nvSpPr>
          <p:spPr>
            <a:xfrm>
              <a:off x="2711920" y="1520173"/>
              <a:ext cx="52523" cy="52648"/>
            </a:xfrm>
            <a:custGeom>
              <a:avLst/>
              <a:gdLst/>
              <a:ahLst/>
              <a:cxnLst/>
              <a:rect l="l" t="t" r="r" b="b"/>
              <a:pathLst>
                <a:path w="1679" h="1683" extrusionOk="0">
                  <a:moveTo>
                    <a:pt x="839" y="0"/>
                  </a:moveTo>
                  <a:cubicBezTo>
                    <a:pt x="376" y="0"/>
                    <a:pt x="1" y="377"/>
                    <a:pt x="1" y="841"/>
                  </a:cubicBezTo>
                  <a:cubicBezTo>
                    <a:pt x="1" y="1306"/>
                    <a:pt x="376" y="1683"/>
                    <a:pt x="839" y="1683"/>
                  </a:cubicBezTo>
                  <a:cubicBezTo>
                    <a:pt x="1302" y="1683"/>
                    <a:pt x="1678" y="1306"/>
                    <a:pt x="1678" y="841"/>
                  </a:cubicBezTo>
                  <a:cubicBezTo>
                    <a:pt x="1678" y="377"/>
                    <a:pt x="1302" y="0"/>
                    <a:pt x="8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2"/>
            <p:cNvSpPr/>
            <p:nvPr/>
          </p:nvSpPr>
          <p:spPr>
            <a:xfrm>
              <a:off x="2894735" y="1338453"/>
              <a:ext cx="52523" cy="52648"/>
            </a:xfrm>
            <a:custGeom>
              <a:avLst/>
              <a:gdLst/>
              <a:ahLst/>
              <a:cxnLst/>
              <a:rect l="l" t="t" r="r" b="b"/>
              <a:pathLst>
                <a:path w="1679" h="1683" extrusionOk="0">
                  <a:moveTo>
                    <a:pt x="840" y="0"/>
                  </a:moveTo>
                  <a:cubicBezTo>
                    <a:pt x="377" y="0"/>
                    <a:pt x="1" y="376"/>
                    <a:pt x="1" y="841"/>
                  </a:cubicBezTo>
                  <a:cubicBezTo>
                    <a:pt x="1" y="1305"/>
                    <a:pt x="377" y="1682"/>
                    <a:pt x="840" y="1682"/>
                  </a:cubicBezTo>
                  <a:cubicBezTo>
                    <a:pt x="1303" y="1682"/>
                    <a:pt x="1678" y="1305"/>
                    <a:pt x="1678" y="841"/>
                  </a:cubicBezTo>
                  <a:cubicBezTo>
                    <a:pt x="1678" y="377"/>
                    <a:pt x="1303" y="0"/>
                    <a:pt x="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2"/>
            <p:cNvSpPr/>
            <p:nvPr/>
          </p:nvSpPr>
          <p:spPr>
            <a:xfrm>
              <a:off x="2907999" y="1415470"/>
              <a:ext cx="26027" cy="45891"/>
            </a:xfrm>
            <a:custGeom>
              <a:avLst/>
              <a:gdLst/>
              <a:ahLst/>
              <a:cxnLst/>
              <a:rect l="l" t="t" r="r" b="b"/>
              <a:pathLst>
                <a:path w="832" h="1467" extrusionOk="0">
                  <a:moveTo>
                    <a:pt x="1" y="0"/>
                  </a:moveTo>
                  <a:lnTo>
                    <a:pt x="1" y="1464"/>
                  </a:lnTo>
                  <a:lnTo>
                    <a:pt x="249" y="1355"/>
                  </a:lnTo>
                  <a:cubicBezTo>
                    <a:pt x="303" y="1332"/>
                    <a:pt x="361" y="1320"/>
                    <a:pt x="418" y="1320"/>
                  </a:cubicBezTo>
                  <a:cubicBezTo>
                    <a:pt x="476" y="1320"/>
                    <a:pt x="533" y="1332"/>
                    <a:pt x="587" y="1356"/>
                  </a:cubicBezTo>
                  <a:lnTo>
                    <a:pt x="831" y="1467"/>
                  </a:lnTo>
                  <a:lnTo>
                    <a:pt x="831" y="0"/>
                  </a:lnTo>
                  <a:cubicBezTo>
                    <a:pt x="698" y="34"/>
                    <a:pt x="560" y="52"/>
                    <a:pt x="416" y="52"/>
                  </a:cubicBezTo>
                  <a:cubicBezTo>
                    <a:pt x="272" y="52"/>
                    <a:pt x="134" y="3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2"/>
            <p:cNvSpPr/>
            <p:nvPr/>
          </p:nvSpPr>
          <p:spPr>
            <a:xfrm>
              <a:off x="2969281" y="1440653"/>
              <a:ext cx="55745" cy="48175"/>
            </a:xfrm>
            <a:custGeom>
              <a:avLst/>
              <a:gdLst/>
              <a:ahLst/>
              <a:cxnLst/>
              <a:rect l="l" t="t" r="r" b="b"/>
              <a:pathLst>
                <a:path w="1782" h="1540" extrusionOk="0">
                  <a:moveTo>
                    <a:pt x="1168" y="0"/>
                  </a:moveTo>
                  <a:lnTo>
                    <a:pt x="1" y="1173"/>
                  </a:lnTo>
                  <a:lnTo>
                    <a:pt x="808" y="1539"/>
                  </a:lnTo>
                  <a:lnTo>
                    <a:pt x="1782" y="561"/>
                  </a:lnTo>
                  <a:cubicBezTo>
                    <a:pt x="1533" y="428"/>
                    <a:pt x="1322" y="234"/>
                    <a:pt x="1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2"/>
            <p:cNvSpPr/>
            <p:nvPr/>
          </p:nvSpPr>
          <p:spPr>
            <a:xfrm>
              <a:off x="2818155" y="1444407"/>
              <a:ext cx="51741" cy="44640"/>
            </a:xfrm>
            <a:custGeom>
              <a:avLst/>
              <a:gdLst/>
              <a:ahLst/>
              <a:cxnLst/>
              <a:rect l="l" t="t" r="r" b="b"/>
              <a:pathLst>
                <a:path w="1654" h="1427" extrusionOk="0">
                  <a:moveTo>
                    <a:pt x="589" y="0"/>
                  </a:moveTo>
                  <a:cubicBezTo>
                    <a:pt x="446" y="241"/>
                    <a:pt x="242" y="445"/>
                    <a:pt x="0" y="588"/>
                  </a:cubicBezTo>
                  <a:lnTo>
                    <a:pt x="836" y="1426"/>
                  </a:lnTo>
                  <a:lnTo>
                    <a:pt x="1654" y="1070"/>
                  </a:lnTo>
                  <a:lnTo>
                    <a:pt x="5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42"/>
          <p:cNvGrpSpPr/>
          <p:nvPr/>
        </p:nvGrpSpPr>
        <p:grpSpPr>
          <a:xfrm>
            <a:off x="5228036" y="3460546"/>
            <a:ext cx="424159" cy="292147"/>
            <a:chOff x="4598098" y="2859596"/>
            <a:chExt cx="424159" cy="292147"/>
          </a:xfrm>
        </p:grpSpPr>
        <p:sp>
          <p:nvSpPr>
            <p:cNvPr id="740" name="Google Shape;740;p42"/>
            <p:cNvSpPr/>
            <p:nvPr/>
          </p:nvSpPr>
          <p:spPr>
            <a:xfrm>
              <a:off x="4598098" y="2988167"/>
              <a:ext cx="212940" cy="163576"/>
            </a:xfrm>
            <a:custGeom>
              <a:avLst/>
              <a:gdLst/>
              <a:ahLst/>
              <a:cxnLst/>
              <a:rect l="l" t="t" r="r" b="b"/>
              <a:pathLst>
                <a:path w="6807" h="5229" extrusionOk="0">
                  <a:moveTo>
                    <a:pt x="1547" y="0"/>
                  </a:moveTo>
                  <a:cubicBezTo>
                    <a:pt x="1481" y="0"/>
                    <a:pt x="1414" y="17"/>
                    <a:pt x="1352" y="53"/>
                  </a:cubicBezTo>
                  <a:cubicBezTo>
                    <a:pt x="1337" y="60"/>
                    <a:pt x="1007" y="254"/>
                    <a:pt x="688" y="560"/>
                  </a:cubicBezTo>
                  <a:cubicBezTo>
                    <a:pt x="218" y="1012"/>
                    <a:pt x="1" y="1496"/>
                    <a:pt x="59" y="1961"/>
                  </a:cubicBezTo>
                  <a:cubicBezTo>
                    <a:pt x="160" y="2759"/>
                    <a:pt x="1008" y="3374"/>
                    <a:pt x="2656" y="3841"/>
                  </a:cubicBezTo>
                  <a:cubicBezTo>
                    <a:pt x="3372" y="4044"/>
                    <a:pt x="4485" y="4251"/>
                    <a:pt x="5474" y="4343"/>
                  </a:cubicBezTo>
                  <a:lnTo>
                    <a:pt x="5256" y="4552"/>
                  </a:lnTo>
                  <a:cubicBezTo>
                    <a:pt x="5100" y="4701"/>
                    <a:pt x="5094" y="4949"/>
                    <a:pt x="5243" y="5107"/>
                  </a:cubicBezTo>
                  <a:cubicBezTo>
                    <a:pt x="5320" y="5188"/>
                    <a:pt x="5423" y="5229"/>
                    <a:pt x="5527" y="5229"/>
                  </a:cubicBezTo>
                  <a:cubicBezTo>
                    <a:pt x="5624" y="5229"/>
                    <a:pt x="5722" y="5193"/>
                    <a:pt x="5798" y="5121"/>
                  </a:cubicBezTo>
                  <a:lnTo>
                    <a:pt x="6676" y="4285"/>
                  </a:lnTo>
                  <a:cubicBezTo>
                    <a:pt x="6743" y="4216"/>
                    <a:pt x="6807" y="4109"/>
                    <a:pt x="6797" y="3975"/>
                  </a:cubicBezTo>
                  <a:cubicBezTo>
                    <a:pt x="6789" y="3906"/>
                    <a:pt x="6768" y="3818"/>
                    <a:pt x="6701" y="3742"/>
                  </a:cubicBezTo>
                  <a:lnTo>
                    <a:pt x="5907" y="2830"/>
                  </a:lnTo>
                  <a:cubicBezTo>
                    <a:pt x="5830" y="2742"/>
                    <a:pt x="5721" y="2696"/>
                    <a:pt x="5611" y="2696"/>
                  </a:cubicBezTo>
                  <a:cubicBezTo>
                    <a:pt x="5520" y="2696"/>
                    <a:pt x="5428" y="2728"/>
                    <a:pt x="5353" y="2792"/>
                  </a:cubicBezTo>
                  <a:cubicBezTo>
                    <a:pt x="5189" y="2935"/>
                    <a:pt x="5173" y="3182"/>
                    <a:pt x="5315" y="3346"/>
                  </a:cubicBezTo>
                  <a:lnTo>
                    <a:pt x="5500" y="3558"/>
                  </a:lnTo>
                  <a:cubicBezTo>
                    <a:pt x="4574" y="3468"/>
                    <a:pt x="3524" y="3271"/>
                    <a:pt x="2869" y="3086"/>
                  </a:cubicBezTo>
                  <a:cubicBezTo>
                    <a:pt x="2284" y="2921"/>
                    <a:pt x="915" y="2469"/>
                    <a:pt x="838" y="1864"/>
                  </a:cubicBezTo>
                  <a:cubicBezTo>
                    <a:pt x="783" y="1439"/>
                    <a:pt x="1427" y="917"/>
                    <a:pt x="1745" y="732"/>
                  </a:cubicBezTo>
                  <a:cubicBezTo>
                    <a:pt x="1931" y="623"/>
                    <a:pt x="1996" y="383"/>
                    <a:pt x="1888" y="196"/>
                  </a:cubicBezTo>
                  <a:cubicBezTo>
                    <a:pt x="1815" y="70"/>
                    <a:pt x="1683" y="0"/>
                    <a:pt x="1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2"/>
            <p:cNvSpPr/>
            <p:nvPr/>
          </p:nvSpPr>
          <p:spPr>
            <a:xfrm>
              <a:off x="4889182" y="2988229"/>
              <a:ext cx="133076" cy="126413"/>
            </a:xfrm>
            <a:custGeom>
              <a:avLst/>
              <a:gdLst/>
              <a:ahLst/>
              <a:cxnLst/>
              <a:rect l="l" t="t" r="r" b="b"/>
              <a:pathLst>
                <a:path w="4254" h="4041" extrusionOk="0">
                  <a:moveTo>
                    <a:pt x="2835" y="0"/>
                  </a:moveTo>
                  <a:cubicBezTo>
                    <a:pt x="2703" y="0"/>
                    <a:pt x="2574" y="67"/>
                    <a:pt x="2500" y="189"/>
                  </a:cubicBezTo>
                  <a:cubicBezTo>
                    <a:pt x="2387" y="374"/>
                    <a:pt x="2444" y="616"/>
                    <a:pt x="2631" y="729"/>
                  </a:cubicBezTo>
                  <a:cubicBezTo>
                    <a:pt x="2633" y="730"/>
                    <a:pt x="2839" y="858"/>
                    <a:pt x="3031" y="1062"/>
                  </a:cubicBezTo>
                  <a:cubicBezTo>
                    <a:pt x="3183" y="1224"/>
                    <a:pt x="3357" y="1468"/>
                    <a:pt x="3319" y="1708"/>
                  </a:cubicBezTo>
                  <a:cubicBezTo>
                    <a:pt x="3278" y="1970"/>
                    <a:pt x="2906" y="2643"/>
                    <a:pt x="340" y="3266"/>
                  </a:cubicBezTo>
                  <a:cubicBezTo>
                    <a:pt x="130" y="3318"/>
                    <a:pt x="1" y="3529"/>
                    <a:pt x="52" y="3740"/>
                  </a:cubicBezTo>
                  <a:cubicBezTo>
                    <a:pt x="95" y="3920"/>
                    <a:pt x="256" y="4041"/>
                    <a:pt x="433" y="4041"/>
                  </a:cubicBezTo>
                  <a:cubicBezTo>
                    <a:pt x="463" y="4041"/>
                    <a:pt x="494" y="4037"/>
                    <a:pt x="525" y="4030"/>
                  </a:cubicBezTo>
                  <a:cubicBezTo>
                    <a:pt x="2781" y="3482"/>
                    <a:pt x="3947" y="2762"/>
                    <a:pt x="4094" y="1830"/>
                  </a:cubicBezTo>
                  <a:cubicBezTo>
                    <a:pt x="4254" y="812"/>
                    <a:pt x="3089" y="88"/>
                    <a:pt x="3039" y="58"/>
                  </a:cubicBezTo>
                  <a:cubicBezTo>
                    <a:pt x="2975" y="19"/>
                    <a:pt x="2905" y="0"/>
                    <a:pt x="2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2"/>
            <p:cNvSpPr/>
            <p:nvPr/>
          </p:nvSpPr>
          <p:spPr>
            <a:xfrm>
              <a:off x="4680497" y="2908991"/>
              <a:ext cx="63691" cy="118905"/>
            </a:xfrm>
            <a:custGeom>
              <a:avLst/>
              <a:gdLst/>
              <a:ahLst/>
              <a:cxnLst/>
              <a:rect l="l" t="t" r="r" b="b"/>
              <a:pathLst>
                <a:path w="2036" h="3801" extrusionOk="0">
                  <a:moveTo>
                    <a:pt x="392" y="1"/>
                  </a:moveTo>
                  <a:cubicBezTo>
                    <a:pt x="175" y="1"/>
                    <a:pt x="0" y="177"/>
                    <a:pt x="0" y="393"/>
                  </a:cubicBezTo>
                  <a:cubicBezTo>
                    <a:pt x="0" y="610"/>
                    <a:pt x="175" y="785"/>
                    <a:pt x="392" y="785"/>
                  </a:cubicBezTo>
                  <a:lnTo>
                    <a:pt x="888" y="785"/>
                  </a:lnTo>
                  <a:cubicBezTo>
                    <a:pt x="1087" y="785"/>
                    <a:pt x="1249" y="947"/>
                    <a:pt x="1249" y="1146"/>
                  </a:cubicBezTo>
                  <a:cubicBezTo>
                    <a:pt x="1249" y="1347"/>
                    <a:pt x="1087" y="1511"/>
                    <a:pt x="888" y="1511"/>
                  </a:cubicBezTo>
                  <a:lnTo>
                    <a:pt x="392" y="1511"/>
                  </a:lnTo>
                  <a:cubicBezTo>
                    <a:pt x="175" y="1511"/>
                    <a:pt x="0" y="1686"/>
                    <a:pt x="0" y="1902"/>
                  </a:cubicBezTo>
                  <a:cubicBezTo>
                    <a:pt x="0" y="2119"/>
                    <a:pt x="175" y="2295"/>
                    <a:pt x="392" y="2295"/>
                  </a:cubicBezTo>
                  <a:lnTo>
                    <a:pt x="888" y="2295"/>
                  </a:lnTo>
                  <a:cubicBezTo>
                    <a:pt x="1087" y="2295"/>
                    <a:pt x="1249" y="2456"/>
                    <a:pt x="1249" y="2655"/>
                  </a:cubicBezTo>
                  <a:cubicBezTo>
                    <a:pt x="1249" y="2854"/>
                    <a:pt x="1087" y="3015"/>
                    <a:pt x="888" y="3015"/>
                  </a:cubicBezTo>
                  <a:lnTo>
                    <a:pt x="410" y="3015"/>
                  </a:lnTo>
                  <a:cubicBezTo>
                    <a:pt x="194" y="3015"/>
                    <a:pt x="18" y="3191"/>
                    <a:pt x="18" y="3408"/>
                  </a:cubicBezTo>
                  <a:cubicBezTo>
                    <a:pt x="18" y="3625"/>
                    <a:pt x="194" y="3800"/>
                    <a:pt x="410" y="3800"/>
                  </a:cubicBezTo>
                  <a:lnTo>
                    <a:pt x="888" y="3800"/>
                  </a:lnTo>
                  <a:cubicBezTo>
                    <a:pt x="1520" y="3800"/>
                    <a:pt x="2035" y="3286"/>
                    <a:pt x="2035" y="2654"/>
                  </a:cubicBezTo>
                  <a:cubicBezTo>
                    <a:pt x="2035" y="2365"/>
                    <a:pt x="1927" y="2102"/>
                    <a:pt x="1751" y="1900"/>
                  </a:cubicBezTo>
                  <a:cubicBezTo>
                    <a:pt x="1928" y="1698"/>
                    <a:pt x="2035" y="1435"/>
                    <a:pt x="2035" y="1147"/>
                  </a:cubicBezTo>
                  <a:cubicBezTo>
                    <a:pt x="2035" y="516"/>
                    <a:pt x="1520" y="1"/>
                    <a:pt x="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2"/>
            <p:cNvSpPr/>
            <p:nvPr/>
          </p:nvSpPr>
          <p:spPr>
            <a:xfrm>
              <a:off x="4867003" y="2906144"/>
              <a:ext cx="68884" cy="122346"/>
            </a:xfrm>
            <a:custGeom>
              <a:avLst/>
              <a:gdLst/>
              <a:ahLst/>
              <a:cxnLst/>
              <a:rect l="l" t="t" r="r" b="b"/>
              <a:pathLst>
                <a:path w="2202" h="3911" extrusionOk="0">
                  <a:moveTo>
                    <a:pt x="1102" y="785"/>
                  </a:moveTo>
                  <a:cubicBezTo>
                    <a:pt x="1276" y="785"/>
                    <a:pt x="1417" y="927"/>
                    <a:pt x="1417" y="1101"/>
                  </a:cubicBezTo>
                  <a:lnTo>
                    <a:pt x="1417" y="2810"/>
                  </a:lnTo>
                  <a:cubicBezTo>
                    <a:pt x="1417" y="2983"/>
                    <a:pt x="1275" y="3126"/>
                    <a:pt x="1102" y="3126"/>
                  </a:cubicBezTo>
                  <a:cubicBezTo>
                    <a:pt x="929" y="3126"/>
                    <a:pt x="787" y="2984"/>
                    <a:pt x="787" y="2810"/>
                  </a:cubicBezTo>
                  <a:lnTo>
                    <a:pt x="787" y="1101"/>
                  </a:lnTo>
                  <a:cubicBezTo>
                    <a:pt x="787" y="928"/>
                    <a:pt x="927" y="785"/>
                    <a:pt x="1102" y="785"/>
                  </a:cubicBezTo>
                  <a:close/>
                  <a:moveTo>
                    <a:pt x="1101" y="0"/>
                  </a:moveTo>
                  <a:cubicBezTo>
                    <a:pt x="494" y="0"/>
                    <a:pt x="1" y="495"/>
                    <a:pt x="1" y="1101"/>
                  </a:cubicBezTo>
                  <a:lnTo>
                    <a:pt x="1" y="2810"/>
                  </a:lnTo>
                  <a:cubicBezTo>
                    <a:pt x="1" y="3417"/>
                    <a:pt x="494" y="3911"/>
                    <a:pt x="1101" y="3911"/>
                  </a:cubicBezTo>
                  <a:cubicBezTo>
                    <a:pt x="1707" y="3911"/>
                    <a:pt x="2201" y="3417"/>
                    <a:pt x="2201" y="2810"/>
                  </a:cubicBezTo>
                  <a:lnTo>
                    <a:pt x="2201" y="1101"/>
                  </a:lnTo>
                  <a:cubicBezTo>
                    <a:pt x="2201" y="495"/>
                    <a:pt x="1707" y="0"/>
                    <a:pt x="1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2"/>
            <p:cNvSpPr/>
            <p:nvPr/>
          </p:nvSpPr>
          <p:spPr>
            <a:xfrm>
              <a:off x="4772530" y="2909648"/>
              <a:ext cx="65412" cy="117153"/>
            </a:xfrm>
            <a:custGeom>
              <a:avLst/>
              <a:gdLst/>
              <a:ahLst/>
              <a:cxnLst/>
              <a:rect l="l" t="t" r="r" b="b"/>
              <a:pathLst>
                <a:path w="2091" h="3745" extrusionOk="0">
                  <a:moveTo>
                    <a:pt x="1043" y="2199"/>
                  </a:moveTo>
                  <a:cubicBezTo>
                    <a:pt x="1187" y="2199"/>
                    <a:pt x="1304" y="2316"/>
                    <a:pt x="1304" y="2460"/>
                  </a:cubicBezTo>
                  <a:lnTo>
                    <a:pt x="1304" y="2698"/>
                  </a:lnTo>
                  <a:lnTo>
                    <a:pt x="1305" y="2698"/>
                  </a:lnTo>
                  <a:cubicBezTo>
                    <a:pt x="1305" y="2842"/>
                    <a:pt x="1188" y="2958"/>
                    <a:pt x="1044" y="2958"/>
                  </a:cubicBezTo>
                  <a:cubicBezTo>
                    <a:pt x="901" y="2958"/>
                    <a:pt x="785" y="2842"/>
                    <a:pt x="785" y="2698"/>
                  </a:cubicBezTo>
                  <a:lnTo>
                    <a:pt x="785" y="2452"/>
                  </a:lnTo>
                  <a:cubicBezTo>
                    <a:pt x="786" y="2385"/>
                    <a:pt x="812" y="2322"/>
                    <a:pt x="860" y="2275"/>
                  </a:cubicBezTo>
                  <a:cubicBezTo>
                    <a:pt x="909" y="2226"/>
                    <a:pt x="974" y="2199"/>
                    <a:pt x="1043" y="2199"/>
                  </a:cubicBezTo>
                  <a:close/>
                  <a:moveTo>
                    <a:pt x="1111" y="0"/>
                  </a:moveTo>
                  <a:cubicBezTo>
                    <a:pt x="500" y="0"/>
                    <a:pt x="1" y="498"/>
                    <a:pt x="1" y="1111"/>
                  </a:cubicBezTo>
                  <a:lnTo>
                    <a:pt x="1" y="2447"/>
                  </a:lnTo>
                  <a:lnTo>
                    <a:pt x="1" y="2460"/>
                  </a:lnTo>
                  <a:lnTo>
                    <a:pt x="1" y="2699"/>
                  </a:lnTo>
                  <a:lnTo>
                    <a:pt x="1" y="2709"/>
                  </a:lnTo>
                  <a:cubicBezTo>
                    <a:pt x="6" y="3282"/>
                    <a:pt x="473" y="3744"/>
                    <a:pt x="1046" y="3744"/>
                  </a:cubicBezTo>
                  <a:cubicBezTo>
                    <a:pt x="1622" y="3744"/>
                    <a:pt x="2091" y="3275"/>
                    <a:pt x="2091" y="2699"/>
                  </a:cubicBezTo>
                  <a:lnTo>
                    <a:pt x="2091" y="2460"/>
                  </a:lnTo>
                  <a:cubicBezTo>
                    <a:pt x="2090" y="1884"/>
                    <a:pt x="1622" y="1415"/>
                    <a:pt x="1046" y="1415"/>
                  </a:cubicBezTo>
                  <a:cubicBezTo>
                    <a:pt x="956" y="1415"/>
                    <a:pt x="869" y="1425"/>
                    <a:pt x="786" y="1446"/>
                  </a:cubicBezTo>
                  <a:lnTo>
                    <a:pt x="786" y="1111"/>
                  </a:lnTo>
                  <a:cubicBezTo>
                    <a:pt x="786" y="932"/>
                    <a:pt x="931" y="785"/>
                    <a:pt x="1111" y="785"/>
                  </a:cubicBezTo>
                  <a:lnTo>
                    <a:pt x="1628" y="785"/>
                  </a:lnTo>
                  <a:cubicBezTo>
                    <a:pt x="1844" y="785"/>
                    <a:pt x="2021" y="609"/>
                    <a:pt x="2021" y="393"/>
                  </a:cubicBezTo>
                  <a:cubicBezTo>
                    <a:pt x="2021" y="177"/>
                    <a:pt x="1844" y="0"/>
                    <a:pt x="16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2"/>
            <p:cNvSpPr/>
            <p:nvPr/>
          </p:nvSpPr>
          <p:spPr>
            <a:xfrm>
              <a:off x="4947931" y="2859596"/>
              <a:ext cx="33848" cy="33848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41" y="1"/>
                  </a:moveTo>
                  <a:cubicBezTo>
                    <a:pt x="243" y="1"/>
                    <a:pt x="1" y="243"/>
                    <a:pt x="1" y="541"/>
                  </a:cubicBezTo>
                  <a:cubicBezTo>
                    <a:pt x="1" y="839"/>
                    <a:pt x="242" y="1081"/>
                    <a:pt x="541" y="1081"/>
                  </a:cubicBezTo>
                  <a:cubicBezTo>
                    <a:pt x="838" y="1081"/>
                    <a:pt x="1081" y="840"/>
                    <a:pt x="1081" y="541"/>
                  </a:cubicBezTo>
                  <a:cubicBezTo>
                    <a:pt x="1081" y="244"/>
                    <a:pt x="838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42"/>
          <p:cNvGrpSpPr/>
          <p:nvPr/>
        </p:nvGrpSpPr>
        <p:grpSpPr>
          <a:xfrm>
            <a:off x="3571563" y="3397557"/>
            <a:ext cx="332408" cy="418122"/>
            <a:chOff x="3299906" y="3459594"/>
            <a:chExt cx="332408" cy="418122"/>
          </a:xfrm>
        </p:grpSpPr>
        <p:sp>
          <p:nvSpPr>
            <p:cNvPr id="747" name="Google Shape;747;p42"/>
            <p:cNvSpPr/>
            <p:nvPr/>
          </p:nvSpPr>
          <p:spPr>
            <a:xfrm>
              <a:off x="3299906" y="3618228"/>
              <a:ext cx="45485" cy="44890"/>
            </a:xfrm>
            <a:custGeom>
              <a:avLst/>
              <a:gdLst/>
              <a:ahLst/>
              <a:cxnLst/>
              <a:rect l="l" t="t" r="r" b="b"/>
              <a:pathLst>
                <a:path w="1454" h="1435" extrusionOk="0">
                  <a:moveTo>
                    <a:pt x="668" y="1"/>
                  </a:moveTo>
                  <a:cubicBezTo>
                    <a:pt x="577" y="1"/>
                    <a:pt x="485" y="20"/>
                    <a:pt x="397" y="60"/>
                  </a:cubicBezTo>
                  <a:cubicBezTo>
                    <a:pt x="228" y="137"/>
                    <a:pt x="106" y="280"/>
                    <a:pt x="54" y="458"/>
                  </a:cubicBezTo>
                  <a:cubicBezTo>
                    <a:pt x="1" y="637"/>
                    <a:pt x="26" y="821"/>
                    <a:pt x="126" y="978"/>
                  </a:cubicBezTo>
                  <a:lnTo>
                    <a:pt x="275" y="1217"/>
                  </a:lnTo>
                  <a:cubicBezTo>
                    <a:pt x="321" y="1289"/>
                    <a:pt x="366" y="1362"/>
                    <a:pt x="410" y="1435"/>
                  </a:cubicBezTo>
                  <a:lnTo>
                    <a:pt x="1453" y="700"/>
                  </a:lnTo>
                  <a:lnTo>
                    <a:pt x="1213" y="306"/>
                  </a:lnTo>
                  <a:cubicBezTo>
                    <a:pt x="1094" y="110"/>
                    <a:pt x="885" y="1"/>
                    <a:pt x="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2"/>
            <p:cNvSpPr/>
            <p:nvPr/>
          </p:nvSpPr>
          <p:spPr>
            <a:xfrm>
              <a:off x="3419562" y="3487780"/>
              <a:ext cx="32503" cy="32972"/>
            </a:xfrm>
            <a:custGeom>
              <a:avLst/>
              <a:gdLst/>
              <a:ahLst/>
              <a:cxnLst/>
              <a:rect l="l" t="t" r="r" b="b"/>
              <a:pathLst>
                <a:path w="1039" h="1054" extrusionOk="0">
                  <a:moveTo>
                    <a:pt x="512" y="1"/>
                  </a:moveTo>
                  <a:cubicBezTo>
                    <a:pt x="220" y="1"/>
                    <a:pt x="1" y="207"/>
                    <a:pt x="1" y="481"/>
                  </a:cubicBezTo>
                  <a:lnTo>
                    <a:pt x="1" y="1053"/>
                  </a:lnTo>
                  <a:lnTo>
                    <a:pt x="1038" y="1053"/>
                  </a:lnTo>
                  <a:lnTo>
                    <a:pt x="1038" y="481"/>
                  </a:lnTo>
                  <a:lnTo>
                    <a:pt x="1039" y="481"/>
                  </a:lnTo>
                  <a:cubicBezTo>
                    <a:pt x="1039" y="207"/>
                    <a:pt x="819" y="1"/>
                    <a:pt x="5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2"/>
            <p:cNvSpPr/>
            <p:nvPr/>
          </p:nvSpPr>
          <p:spPr>
            <a:xfrm>
              <a:off x="3326308" y="3528384"/>
              <a:ext cx="305880" cy="349332"/>
            </a:xfrm>
            <a:custGeom>
              <a:avLst/>
              <a:gdLst/>
              <a:ahLst/>
              <a:cxnLst/>
              <a:rect l="l" t="t" r="r" b="b"/>
              <a:pathLst>
                <a:path w="9778" h="11167" extrusionOk="0">
                  <a:moveTo>
                    <a:pt x="4254" y="5299"/>
                  </a:moveTo>
                  <a:cubicBezTo>
                    <a:pt x="4499" y="5299"/>
                    <a:pt x="4697" y="5497"/>
                    <a:pt x="4697" y="5741"/>
                  </a:cubicBezTo>
                  <a:cubicBezTo>
                    <a:pt x="4698" y="5984"/>
                    <a:pt x="4499" y="6183"/>
                    <a:pt x="4254" y="6183"/>
                  </a:cubicBezTo>
                  <a:cubicBezTo>
                    <a:pt x="4010" y="6183"/>
                    <a:pt x="3812" y="5984"/>
                    <a:pt x="3812" y="5741"/>
                  </a:cubicBezTo>
                  <a:cubicBezTo>
                    <a:pt x="3812" y="5496"/>
                    <a:pt x="4011" y="5299"/>
                    <a:pt x="4254" y="5299"/>
                  </a:cubicBezTo>
                  <a:close/>
                  <a:moveTo>
                    <a:pt x="7569" y="5299"/>
                  </a:moveTo>
                  <a:cubicBezTo>
                    <a:pt x="7813" y="5299"/>
                    <a:pt x="8011" y="5497"/>
                    <a:pt x="8011" y="5741"/>
                  </a:cubicBezTo>
                  <a:cubicBezTo>
                    <a:pt x="8012" y="5984"/>
                    <a:pt x="7813" y="6183"/>
                    <a:pt x="7569" y="6183"/>
                  </a:cubicBezTo>
                  <a:cubicBezTo>
                    <a:pt x="7324" y="6183"/>
                    <a:pt x="7126" y="5984"/>
                    <a:pt x="7126" y="5741"/>
                  </a:cubicBezTo>
                  <a:cubicBezTo>
                    <a:pt x="7126" y="5496"/>
                    <a:pt x="7325" y="5299"/>
                    <a:pt x="7569" y="5299"/>
                  </a:cubicBezTo>
                  <a:close/>
                  <a:moveTo>
                    <a:pt x="4903" y="0"/>
                  </a:moveTo>
                  <a:lnTo>
                    <a:pt x="4903" y="3598"/>
                  </a:lnTo>
                  <a:cubicBezTo>
                    <a:pt x="4903" y="3842"/>
                    <a:pt x="4705" y="4041"/>
                    <a:pt x="4460" y="4041"/>
                  </a:cubicBezTo>
                  <a:cubicBezTo>
                    <a:pt x="4453" y="4041"/>
                    <a:pt x="4446" y="4040"/>
                    <a:pt x="4438" y="4040"/>
                  </a:cubicBezTo>
                  <a:cubicBezTo>
                    <a:pt x="4200" y="4029"/>
                    <a:pt x="4017" y="3824"/>
                    <a:pt x="4017" y="3586"/>
                  </a:cubicBezTo>
                  <a:lnTo>
                    <a:pt x="4017" y="642"/>
                  </a:lnTo>
                  <a:lnTo>
                    <a:pt x="2980" y="642"/>
                  </a:lnTo>
                  <a:lnTo>
                    <a:pt x="2980" y="3319"/>
                  </a:lnTo>
                  <a:lnTo>
                    <a:pt x="2980" y="5886"/>
                  </a:lnTo>
                  <a:cubicBezTo>
                    <a:pt x="2959" y="6143"/>
                    <a:pt x="2745" y="6303"/>
                    <a:pt x="2525" y="6303"/>
                  </a:cubicBezTo>
                  <a:cubicBezTo>
                    <a:pt x="2409" y="6303"/>
                    <a:pt x="2291" y="6259"/>
                    <a:pt x="2199" y="6160"/>
                  </a:cubicBezTo>
                  <a:lnTo>
                    <a:pt x="2159" y="6117"/>
                  </a:lnTo>
                  <a:lnTo>
                    <a:pt x="1067" y="4327"/>
                  </a:lnTo>
                  <a:lnTo>
                    <a:pt x="1" y="5079"/>
                  </a:lnTo>
                  <a:cubicBezTo>
                    <a:pt x="499" y="6018"/>
                    <a:pt x="919" y="7030"/>
                    <a:pt x="1252" y="8102"/>
                  </a:cubicBezTo>
                  <a:cubicBezTo>
                    <a:pt x="1523" y="8971"/>
                    <a:pt x="2074" y="9752"/>
                    <a:pt x="2807" y="10299"/>
                  </a:cubicBezTo>
                  <a:cubicBezTo>
                    <a:pt x="3564" y="10866"/>
                    <a:pt x="4467" y="11164"/>
                    <a:pt x="5415" y="11164"/>
                  </a:cubicBezTo>
                  <a:lnTo>
                    <a:pt x="5467" y="11164"/>
                  </a:lnTo>
                  <a:lnTo>
                    <a:pt x="5467" y="8994"/>
                  </a:lnTo>
                  <a:lnTo>
                    <a:pt x="4240" y="8994"/>
                  </a:lnTo>
                  <a:cubicBezTo>
                    <a:pt x="3995" y="8994"/>
                    <a:pt x="3797" y="8795"/>
                    <a:pt x="3797" y="8551"/>
                  </a:cubicBezTo>
                  <a:lnTo>
                    <a:pt x="3797" y="7136"/>
                  </a:lnTo>
                  <a:cubicBezTo>
                    <a:pt x="3797" y="6892"/>
                    <a:pt x="3995" y="6693"/>
                    <a:pt x="4240" y="6693"/>
                  </a:cubicBezTo>
                  <a:cubicBezTo>
                    <a:pt x="4247" y="6693"/>
                    <a:pt x="4255" y="6693"/>
                    <a:pt x="4262" y="6694"/>
                  </a:cubicBezTo>
                  <a:cubicBezTo>
                    <a:pt x="4500" y="6705"/>
                    <a:pt x="4683" y="6910"/>
                    <a:pt x="4683" y="7148"/>
                  </a:cubicBezTo>
                  <a:lnTo>
                    <a:pt x="4683" y="8107"/>
                  </a:lnTo>
                  <a:lnTo>
                    <a:pt x="5468" y="8107"/>
                  </a:lnTo>
                  <a:lnTo>
                    <a:pt x="5468" y="6148"/>
                  </a:lnTo>
                  <a:cubicBezTo>
                    <a:pt x="5468" y="5903"/>
                    <a:pt x="5667" y="5705"/>
                    <a:pt x="5913" y="5705"/>
                  </a:cubicBezTo>
                  <a:cubicBezTo>
                    <a:pt x="5919" y="5705"/>
                    <a:pt x="5926" y="5706"/>
                    <a:pt x="5933" y="5706"/>
                  </a:cubicBezTo>
                  <a:cubicBezTo>
                    <a:pt x="6171" y="5717"/>
                    <a:pt x="6354" y="5922"/>
                    <a:pt x="6354" y="6161"/>
                  </a:cubicBezTo>
                  <a:lnTo>
                    <a:pt x="6354" y="8109"/>
                  </a:lnTo>
                  <a:lnTo>
                    <a:pt x="7139" y="8109"/>
                  </a:lnTo>
                  <a:lnTo>
                    <a:pt x="7139" y="7137"/>
                  </a:lnTo>
                  <a:cubicBezTo>
                    <a:pt x="7139" y="6892"/>
                    <a:pt x="7338" y="6694"/>
                    <a:pt x="7583" y="6694"/>
                  </a:cubicBezTo>
                  <a:cubicBezTo>
                    <a:pt x="7589" y="6694"/>
                    <a:pt x="7596" y="6694"/>
                    <a:pt x="7603" y="6695"/>
                  </a:cubicBezTo>
                  <a:cubicBezTo>
                    <a:pt x="7842" y="6706"/>
                    <a:pt x="8025" y="6911"/>
                    <a:pt x="8025" y="7150"/>
                  </a:cubicBezTo>
                  <a:lnTo>
                    <a:pt x="8025" y="8552"/>
                  </a:lnTo>
                  <a:cubicBezTo>
                    <a:pt x="8025" y="8798"/>
                    <a:pt x="7826" y="8995"/>
                    <a:pt x="7582" y="8995"/>
                  </a:cubicBezTo>
                  <a:lnTo>
                    <a:pt x="6355" y="8995"/>
                  </a:lnTo>
                  <a:lnTo>
                    <a:pt x="6355" y="11166"/>
                  </a:lnTo>
                  <a:lnTo>
                    <a:pt x="6636" y="11166"/>
                  </a:lnTo>
                  <a:cubicBezTo>
                    <a:pt x="7475" y="11166"/>
                    <a:pt x="8264" y="10839"/>
                    <a:pt x="8857" y="10244"/>
                  </a:cubicBezTo>
                  <a:cubicBezTo>
                    <a:pt x="9451" y="9650"/>
                    <a:pt x="9777" y="8860"/>
                    <a:pt x="9775" y="8020"/>
                  </a:cubicBezTo>
                  <a:lnTo>
                    <a:pt x="9771" y="5310"/>
                  </a:lnTo>
                  <a:lnTo>
                    <a:pt x="9778" y="2155"/>
                  </a:lnTo>
                  <a:lnTo>
                    <a:pt x="8757" y="2155"/>
                  </a:lnTo>
                  <a:lnTo>
                    <a:pt x="8754" y="3840"/>
                  </a:lnTo>
                  <a:cubicBezTo>
                    <a:pt x="8754" y="4084"/>
                    <a:pt x="8555" y="4283"/>
                    <a:pt x="8311" y="4283"/>
                  </a:cubicBezTo>
                  <a:lnTo>
                    <a:pt x="8310" y="4283"/>
                  </a:lnTo>
                  <a:cubicBezTo>
                    <a:pt x="8064" y="4283"/>
                    <a:pt x="7868" y="4084"/>
                    <a:pt x="7868" y="3840"/>
                  </a:cubicBezTo>
                  <a:lnTo>
                    <a:pt x="7872" y="1537"/>
                  </a:lnTo>
                  <a:lnTo>
                    <a:pt x="7872" y="1534"/>
                  </a:lnTo>
                  <a:lnTo>
                    <a:pt x="7872" y="1530"/>
                  </a:lnTo>
                  <a:lnTo>
                    <a:pt x="7873" y="301"/>
                  </a:lnTo>
                  <a:lnTo>
                    <a:pt x="6825" y="301"/>
                  </a:lnTo>
                  <a:lnTo>
                    <a:pt x="6825" y="3598"/>
                  </a:lnTo>
                  <a:cubicBezTo>
                    <a:pt x="6825" y="3842"/>
                    <a:pt x="6627" y="4041"/>
                    <a:pt x="6383" y="4041"/>
                  </a:cubicBezTo>
                  <a:cubicBezTo>
                    <a:pt x="6375" y="4041"/>
                    <a:pt x="6368" y="4040"/>
                    <a:pt x="6361" y="4040"/>
                  </a:cubicBezTo>
                  <a:cubicBezTo>
                    <a:pt x="6123" y="4029"/>
                    <a:pt x="5939" y="3824"/>
                    <a:pt x="5939" y="3586"/>
                  </a:cubicBezTo>
                  <a:lnTo>
                    <a:pt x="5939" y="2"/>
                  </a:lnTo>
                  <a:lnTo>
                    <a:pt x="49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2"/>
            <p:cNvSpPr/>
            <p:nvPr/>
          </p:nvSpPr>
          <p:spPr>
            <a:xfrm>
              <a:off x="3539874" y="3471106"/>
              <a:ext cx="32878" cy="39041"/>
            </a:xfrm>
            <a:custGeom>
              <a:avLst/>
              <a:gdLst/>
              <a:ahLst/>
              <a:cxnLst/>
              <a:rect l="l" t="t" r="r" b="b"/>
              <a:pathLst>
                <a:path w="1051" h="1248" extrusionOk="0">
                  <a:moveTo>
                    <a:pt x="519" y="0"/>
                  </a:moveTo>
                  <a:cubicBezTo>
                    <a:pt x="239" y="0"/>
                    <a:pt x="11" y="228"/>
                    <a:pt x="10" y="509"/>
                  </a:cubicBezTo>
                  <a:cubicBezTo>
                    <a:pt x="10" y="526"/>
                    <a:pt x="8" y="542"/>
                    <a:pt x="7" y="559"/>
                  </a:cubicBezTo>
                  <a:lnTo>
                    <a:pt x="0" y="1218"/>
                  </a:lnTo>
                  <a:lnTo>
                    <a:pt x="0" y="1248"/>
                  </a:lnTo>
                  <a:lnTo>
                    <a:pt x="1049" y="1248"/>
                  </a:lnTo>
                  <a:lnTo>
                    <a:pt x="1051" y="511"/>
                  </a:lnTo>
                  <a:cubicBezTo>
                    <a:pt x="1051" y="375"/>
                    <a:pt x="997" y="247"/>
                    <a:pt x="902" y="150"/>
                  </a:cubicBezTo>
                  <a:cubicBezTo>
                    <a:pt x="806" y="54"/>
                    <a:pt x="677" y="0"/>
                    <a:pt x="5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2"/>
            <p:cNvSpPr/>
            <p:nvPr/>
          </p:nvSpPr>
          <p:spPr>
            <a:xfrm>
              <a:off x="3479749" y="3459594"/>
              <a:ext cx="32440" cy="41168"/>
            </a:xfrm>
            <a:custGeom>
              <a:avLst/>
              <a:gdLst/>
              <a:ahLst/>
              <a:cxnLst/>
              <a:rect l="l" t="t" r="r" b="b"/>
              <a:pathLst>
                <a:path w="1037" h="1316" extrusionOk="0">
                  <a:moveTo>
                    <a:pt x="511" y="0"/>
                  </a:moveTo>
                  <a:cubicBezTo>
                    <a:pt x="230" y="0"/>
                    <a:pt x="0" y="230"/>
                    <a:pt x="0" y="510"/>
                  </a:cubicBezTo>
                  <a:lnTo>
                    <a:pt x="0" y="1313"/>
                  </a:lnTo>
                  <a:lnTo>
                    <a:pt x="1036" y="1315"/>
                  </a:lnTo>
                  <a:lnTo>
                    <a:pt x="1036" y="409"/>
                  </a:lnTo>
                  <a:cubicBezTo>
                    <a:pt x="1018" y="313"/>
                    <a:pt x="969" y="223"/>
                    <a:pt x="898" y="150"/>
                  </a:cubicBezTo>
                  <a:cubicBezTo>
                    <a:pt x="802" y="53"/>
                    <a:pt x="674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2"/>
            <p:cNvSpPr/>
            <p:nvPr/>
          </p:nvSpPr>
          <p:spPr>
            <a:xfrm>
              <a:off x="3600249" y="3534891"/>
              <a:ext cx="32065" cy="33191"/>
            </a:xfrm>
            <a:custGeom>
              <a:avLst/>
              <a:gdLst/>
              <a:ahLst/>
              <a:cxnLst/>
              <a:rect l="l" t="t" r="r" b="b"/>
              <a:pathLst>
                <a:path w="1025" h="1061" extrusionOk="0">
                  <a:moveTo>
                    <a:pt x="515" y="1"/>
                  </a:moveTo>
                  <a:cubicBezTo>
                    <a:pt x="235" y="1"/>
                    <a:pt x="5" y="229"/>
                    <a:pt x="4" y="508"/>
                  </a:cubicBezTo>
                  <a:cubicBezTo>
                    <a:pt x="4" y="517"/>
                    <a:pt x="3" y="524"/>
                    <a:pt x="3" y="532"/>
                  </a:cubicBezTo>
                  <a:lnTo>
                    <a:pt x="1" y="1060"/>
                  </a:lnTo>
                  <a:lnTo>
                    <a:pt x="1024" y="1060"/>
                  </a:lnTo>
                  <a:lnTo>
                    <a:pt x="1025" y="512"/>
                  </a:lnTo>
                  <a:cubicBezTo>
                    <a:pt x="1025" y="375"/>
                    <a:pt x="972" y="247"/>
                    <a:pt x="876" y="151"/>
                  </a:cubicBezTo>
                  <a:cubicBezTo>
                    <a:pt x="779" y="55"/>
                    <a:pt x="651" y="1"/>
                    <a:pt x="5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43"/>
          <p:cNvSpPr txBox="1">
            <a:spLocks noGrp="1"/>
          </p:cNvSpPr>
          <p:nvPr>
            <p:ph type="title"/>
          </p:nvPr>
        </p:nvSpPr>
        <p:spPr>
          <a:xfrm>
            <a:off x="1172550" y="3692925"/>
            <a:ext cx="67989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44"/>
          <p:cNvSpPr txBox="1">
            <a:spLocks noGrp="1"/>
          </p:cNvSpPr>
          <p:nvPr>
            <p:ph type="title"/>
          </p:nvPr>
        </p:nvSpPr>
        <p:spPr>
          <a:xfrm>
            <a:off x="5188500" y="887938"/>
            <a:ext cx="3238200" cy="1900500"/>
          </a:xfrm>
          <a:prstGeom prst="rect">
            <a:avLst/>
          </a:prstGeom>
        </p:spPr>
        <p:txBody>
          <a:bodyPr spcFirstLastPara="1" wrap="square" lIns="91425" tIns="91425" rIns="36575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picture always reinforces the concept</a:t>
            </a:r>
            <a:endParaRPr/>
          </a:p>
        </p:txBody>
      </p:sp>
      <p:sp>
        <p:nvSpPr>
          <p:cNvPr id="763" name="Google Shape;763;p44"/>
          <p:cNvSpPr txBox="1">
            <a:spLocks noGrp="1"/>
          </p:cNvSpPr>
          <p:nvPr>
            <p:ph type="subTitle" idx="1"/>
          </p:nvPr>
        </p:nvSpPr>
        <p:spPr>
          <a:xfrm>
            <a:off x="5188500" y="2951462"/>
            <a:ext cx="3238200" cy="13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/>
          </a:p>
        </p:txBody>
      </p:sp>
      <p:pic>
        <p:nvPicPr>
          <p:cNvPr id="764" name="Google Shape;764;p44"/>
          <p:cNvPicPr preferRelativeResize="0"/>
          <p:nvPr/>
        </p:nvPicPr>
        <p:blipFill rotWithShape="1">
          <a:blip r:embed="rId3">
            <a:alphaModFix/>
          </a:blip>
          <a:srcRect l="14192" r="14199"/>
          <a:stretch/>
        </p:blipFill>
        <p:spPr>
          <a:xfrm flipH="1">
            <a:off x="721346" y="654263"/>
            <a:ext cx="3984600" cy="3708600"/>
          </a:xfrm>
          <a:prstGeom prst="roundRect">
            <a:avLst>
              <a:gd name="adj" fmla="val 7898"/>
            </a:avLst>
          </a:prstGeom>
          <a:noFill/>
          <a:ln>
            <a:noFill/>
          </a:ln>
        </p:spPr>
      </p:pic>
      <p:grpSp>
        <p:nvGrpSpPr>
          <p:cNvPr id="765" name="Google Shape;765;p44"/>
          <p:cNvGrpSpPr/>
          <p:nvPr/>
        </p:nvGrpSpPr>
        <p:grpSpPr>
          <a:xfrm>
            <a:off x="865512" y="991637"/>
            <a:ext cx="609540" cy="583574"/>
            <a:chOff x="3105300" y="593625"/>
            <a:chExt cx="256800" cy="245850"/>
          </a:xfrm>
        </p:grpSpPr>
        <p:sp>
          <p:nvSpPr>
            <p:cNvPr id="766" name="Google Shape;766;p44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4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4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4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5"/>
          <p:cNvSpPr/>
          <p:nvPr/>
        </p:nvSpPr>
        <p:spPr>
          <a:xfrm>
            <a:off x="713100" y="2097300"/>
            <a:ext cx="3088500" cy="2034600"/>
          </a:xfrm>
          <a:prstGeom prst="roundRect">
            <a:avLst>
              <a:gd name="adj" fmla="val 8047"/>
            </a:avLst>
          </a:prstGeom>
          <a:solidFill>
            <a:schemeClr val="accent2"/>
          </a:solidFill>
          <a:ln>
            <a:noFill/>
          </a:ln>
          <a:effectLst>
            <a:outerShdw dist="161925" dir="7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5"/>
          <p:cNvSpPr/>
          <p:nvPr/>
        </p:nvSpPr>
        <p:spPr>
          <a:xfrm>
            <a:off x="4116000" y="1341775"/>
            <a:ext cx="4314900" cy="2787300"/>
          </a:xfrm>
          <a:prstGeom prst="roundRect">
            <a:avLst>
              <a:gd name="adj" fmla="val 8047"/>
            </a:avLst>
          </a:prstGeom>
          <a:solidFill>
            <a:schemeClr val="accent2"/>
          </a:solidFill>
          <a:ln>
            <a:noFill/>
          </a:ln>
          <a:effectLst>
            <a:outerShdw dist="161925" dir="7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4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Budget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77" name="Google Shape;777;p45"/>
          <p:cNvSpPr/>
          <p:nvPr/>
        </p:nvSpPr>
        <p:spPr>
          <a:xfrm>
            <a:off x="728925" y="1329425"/>
            <a:ext cx="3072600" cy="4782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$50,000,000</a:t>
            </a:r>
            <a:endParaRPr sz="27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78" name="Google Shape;778;p45"/>
          <p:cNvSpPr txBox="1"/>
          <p:nvPr/>
        </p:nvSpPr>
        <p:spPr>
          <a:xfrm>
            <a:off x="1259941" y="2664561"/>
            <a:ext cx="8238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34%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79" name="Google Shape;779;p45"/>
          <p:cNvSpPr txBox="1"/>
          <p:nvPr/>
        </p:nvSpPr>
        <p:spPr>
          <a:xfrm>
            <a:off x="1260036" y="2360361"/>
            <a:ext cx="8238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Budget 1</a:t>
            </a:r>
            <a:endParaRPr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780" name="Google Shape;780;p45"/>
          <p:cNvSpPr txBox="1"/>
          <p:nvPr/>
        </p:nvSpPr>
        <p:spPr>
          <a:xfrm>
            <a:off x="1259941" y="3539186"/>
            <a:ext cx="8238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11%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1" name="Google Shape;781;p45"/>
          <p:cNvSpPr txBox="1"/>
          <p:nvPr/>
        </p:nvSpPr>
        <p:spPr>
          <a:xfrm>
            <a:off x="1260036" y="3234986"/>
            <a:ext cx="8238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Budget 3</a:t>
            </a:r>
            <a:endParaRPr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782" name="Google Shape;782;p45"/>
          <p:cNvSpPr txBox="1"/>
          <p:nvPr/>
        </p:nvSpPr>
        <p:spPr>
          <a:xfrm>
            <a:off x="2811890" y="2664561"/>
            <a:ext cx="8238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35%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3" name="Google Shape;783;p45"/>
          <p:cNvSpPr txBox="1"/>
          <p:nvPr/>
        </p:nvSpPr>
        <p:spPr>
          <a:xfrm>
            <a:off x="2811985" y="2360361"/>
            <a:ext cx="8238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Budget 2</a:t>
            </a:r>
            <a:endParaRPr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784" name="Google Shape;784;p45"/>
          <p:cNvSpPr txBox="1"/>
          <p:nvPr/>
        </p:nvSpPr>
        <p:spPr>
          <a:xfrm>
            <a:off x="2811890" y="3539186"/>
            <a:ext cx="8238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38%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785" name="Google Shape;785;p45"/>
          <p:cNvSpPr txBox="1"/>
          <p:nvPr/>
        </p:nvSpPr>
        <p:spPr>
          <a:xfrm>
            <a:off x="2811985" y="3234986"/>
            <a:ext cx="8238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Budget 4</a:t>
            </a:r>
            <a:endParaRPr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grpSp>
        <p:nvGrpSpPr>
          <p:cNvPr id="786" name="Google Shape;786;p45"/>
          <p:cNvGrpSpPr/>
          <p:nvPr/>
        </p:nvGrpSpPr>
        <p:grpSpPr>
          <a:xfrm>
            <a:off x="829379" y="2465071"/>
            <a:ext cx="418091" cy="418091"/>
            <a:chOff x="1325229" y="1337546"/>
            <a:chExt cx="418091" cy="418091"/>
          </a:xfrm>
        </p:grpSpPr>
        <p:sp>
          <p:nvSpPr>
            <p:cNvPr id="787" name="Google Shape;787;p45"/>
            <p:cNvSpPr/>
            <p:nvPr/>
          </p:nvSpPr>
          <p:spPr>
            <a:xfrm>
              <a:off x="1325229" y="1337546"/>
              <a:ext cx="418091" cy="418091"/>
            </a:xfrm>
            <a:custGeom>
              <a:avLst/>
              <a:gdLst/>
              <a:ahLst/>
              <a:cxnLst/>
              <a:rect l="l" t="t" r="r" b="b"/>
              <a:pathLst>
                <a:path w="13365" h="13365" extrusionOk="0">
                  <a:moveTo>
                    <a:pt x="7073" y="1679"/>
                  </a:moveTo>
                  <a:cubicBezTo>
                    <a:pt x="9658" y="1879"/>
                    <a:pt x="11701" y="4047"/>
                    <a:pt x="11701" y="6682"/>
                  </a:cubicBezTo>
                  <a:cubicBezTo>
                    <a:pt x="11700" y="9318"/>
                    <a:pt x="9658" y="11485"/>
                    <a:pt x="7073" y="11685"/>
                  </a:cubicBezTo>
                  <a:lnTo>
                    <a:pt x="7073" y="11207"/>
                  </a:lnTo>
                  <a:cubicBezTo>
                    <a:pt x="7073" y="10991"/>
                    <a:pt x="6898" y="10816"/>
                    <a:pt x="6683" y="10816"/>
                  </a:cubicBezTo>
                  <a:cubicBezTo>
                    <a:pt x="6466" y="10816"/>
                    <a:pt x="6292" y="10992"/>
                    <a:pt x="6292" y="11207"/>
                  </a:cubicBezTo>
                  <a:lnTo>
                    <a:pt x="6292" y="11685"/>
                  </a:lnTo>
                  <a:cubicBezTo>
                    <a:pt x="3706" y="11485"/>
                    <a:pt x="1663" y="9317"/>
                    <a:pt x="1663" y="6682"/>
                  </a:cubicBezTo>
                  <a:cubicBezTo>
                    <a:pt x="1663" y="4047"/>
                    <a:pt x="3707" y="1879"/>
                    <a:pt x="6292" y="1679"/>
                  </a:cubicBezTo>
                  <a:lnTo>
                    <a:pt x="6292" y="2312"/>
                  </a:lnTo>
                  <a:cubicBezTo>
                    <a:pt x="6292" y="2528"/>
                    <a:pt x="6467" y="2702"/>
                    <a:pt x="6683" y="2702"/>
                  </a:cubicBezTo>
                  <a:cubicBezTo>
                    <a:pt x="6899" y="2702"/>
                    <a:pt x="7073" y="2526"/>
                    <a:pt x="7073" y="2312"/>
                  </a:cubicBezTo>
                  <a:lnTo>
                    <a:pt x="7073" y="1679"/>
                  </a:lnTo>
                  <a:close/>
                  <a:moveTo>
                    <a:pt x="6683" y="0"/>
                  </a:moveTo>
                  <a:cubicBezTo>
                    <a:pt x="6466" y="0"/>
                    <a:pt x="6292" y="176"/>
                    <a:pt x="6292" y="391"/>
                  </a:cubicBezTo>
                  <a:lnTo>
                    <a:pt x="6292" y="894"/>
                  </a:lnTo>
                  <a:cubicBezTo>
                    <a:pt x="4888" y="986"/>
                    <a:pt x="3584" y="1577"/>
                    <a:pt x="2580" y="2580"/>
                  </a:cubicBezTo>
                  <a:cubicBezTo>
                    <a:pt x="1578" y="3584"/>
                    <a:pt x="988" y="4888"/>
                    <a:pt x="894" y="6292"/>
                  </a:cubicBezTo>
                  <a:lnTo>
                    <a:pt x="391" y="6292"/>
                  </a:lnTo>
                  <a:cubicBezTo>
                    <a:pt x="175" y="6292"/>
                    <a:pt x="1" y="6467"/>
                    <a:pt x="1" y="6682"/>
                  </a:cubicBezTo>
                  <a:cubicBezTo>
                    <a:pt x="1" y="6899"/>
                    <a:pt x="176" y="7073"/>
                    <a:pt x="391" y="7073"/>
                  </a:cubicBezTo>
                  <a:lnTo>
                    <a:pt x="894" y="7073"/>
                  </a:lnTo>
                  <a:cubicBezTo>
                    <a:pt x="986" y="8477"/>
                    <a:pt x="1578" y="9781"/>
                    <a:pt x="2580" y="10785"/>
                  </a:cubicBezTo>
                  <a:cubicBezTo>
                    <a:pt x="3584" y="11787"/>
                    <a:pt x="4888" y="12378"/>
                    <a:pt x="6292" y="12470"/>
                  </a:cubicBezTo>
                  <a:lnTo>
                    <a:pt x="6292" y="12973"/>
                  </a:lnTo>
                  <a:cubicBezTo>
                    <a:pt x="6292" y="13190"/>
                    <a:pt x="6467" y="13365"/>
                    <a:pt x="6683" y="13365"/>
                  </a:cubicBezTo>
                  <a:cubicBezTo>
                    <a:pt x="6899" y="13365"/>
                    <a:pt x="7073" y="13188"/>
                    <a:pt x="7073" y="12973"/>
                  </a:cubicBezTo>
                  <a:lnTo>
                    <a:pt x="7073" y="12470"/>
                  </a:lnTo>
                  <a:cubicBezTo>
                    <a:pt x="8477" y="12378"/>
                    <a:pt x="9781" y="11787"/>
                    <a:pt x="10785" y="10785"/>
                  </a:cubicBezTo>
                  <a:cubicBezTo>
                    <a:pt x="11787" y="9781"/>
                    <a:pt x="12377" y="8477"/>
                    <a:pt x="12470" y="7073"/>
                  </a:cubicBezTo>
                  <a:lnTo>
                    <a:pt x="12973" y="7073"/>
                  </a:lnTo>
                  <a:cubicBezTo>
                    <a:pt x="13190" y="7073"/>
                    <a:pt x="13365" y="6898"/>
                    <a:pt x="13365" y="6682"/>
                  </a:cubicBezTo>
                  <a:cubicBezTo>
                    <a:pt x="13365" y="6466"/>
                    <a:pt x="13188" y="6292"/>
                    <a:pt x="12973" y="6292"/>
                  </a:cubicBezTo>
                  <a:lnTo>
                    <a:pt x="12470" y="6292"/>
                  </a:lnTo>
                  <a:cubicBezTo>
                    <a:pt x="12377" y="4888"/>
                    <a:pt x="11787" y="3584"/>
                    <a:pt x="10785" y="2580"/>
                  </a:cubicBezTo>
                  <a:cubicBezTo>
                    <a:pt x="9781" y="1577"/>
                    <a:pt x="8477" y="987"/>
                    <a:pt x="7073" y="894"/>
                  </a:cubicBezTo>
                  <a:lnTo>
                    <a:pt x="7073" y="391"/>
                  </a:lnTo>
                  <a:cubicBezTo>
                    <a:pt x="7073" y="175"/>
                    <a:pt x="6898" y="0"/>
                    <a:pt x="6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5"/>
            <p:cNvSpPr/>
            <p:nvPr/>
          </p:nvSpPr>
          <p:spPr>
            <a:xfrm>
              <a:off x="1471506" y="1483854"/>
              <a:ext cx="125505" cy="125474"/>
            </a:xfrm>
            <a:custGeom>
              <a:avLst/>
              <a:gdLst/>
              <a:ahLst/>
              <a:cxnLst/>
              <a:rect l="l" t="t" r="r" b="b"/>
              <a:pathLst>
                <a:path w="4012" h="4011" extrusionOk="0">
                  <a:moveTo>
                    <a:pt x="2006" y="908"/>
                  </a:moveTo>
                  <a:cubicBezTo>
                    <a:pt x="2611" y="908"/>
                    <a:pt x="3103" y="1400"/>
                    <a:pt x="3103" y="2005"/>
                  </a:cubicBezTo>
                  <a:cubicBezTo>
                    <a:pt x="3103" y="2611"/>
                    <a:pt x="2611" y="3103"/>
                    <a:pt x="2006" y="3103"/>
                  </a:cubicBezTo>
                  <a:cubicBezTo>
                    <a:pt x="1399" y="3103"/>
                    <a:pt x="907" y="2611"/>
                    <a:pt x="907" y="2005"/>
                  </a:cubicBezTo>
                  <a:cubicBezTo>
                    <a:pt x="907" y="1400"/>
                    <a:pt x="1399" y="908"/>
                    <a:pt x="2006" y="908"/>
                  </a:cubicBezTo>
                  <a:close/>
                  <a:moveTo>
                    <a:pt x="2006" y="0"/>
                  </a:moveTo>
                  <a:cubicBezTo>
                    <a:pt x="898" y="0"/>
                    <a:pt x="0" y="898"/>
                    <a:pt x="0" y="2005"/>
                  </a:cubicBezTo>
                  <a:cubicBezTo>
                    <a:pt x="0" y="3113"/>
                    <a:pt x="898" y="4011"/>
                    <a:pt x="2006" y="4011"/>
                  </a:cubicBezTo>
                  <a:cubicBezTo>
                    <a:pt x="3113" y="4011"/>
                    <a:pt x="4011" y="3113"/>
                    <a:pt x="4011" y="2005"/>
                  </a:cubicBezTo>
                  <a:cubicBezTo>
                    <a:pt x="4012" y="898"/>
                    <a:pt x="3113" y="0"/>
                    <a:pt x="20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5"/>
            <p:cNvSpPr/>
            <p:nvPr/>
          </p:nvSpPr>
          <p:spPr>
            <a:xfrm>
              <a:off x="1524374" y="1536753"/>
              <a:ext cx="19708" cy="19677"/>
            </a:xfrm>
            <a:custGeom>
              <a:avLst/>
              <a:gdLst/>
              <a:ahLst/>
              <a:cxnLst/>
              <a:rect l="l" t="t" r="r" b="b"/>
              <a:pathLst>
                <a:path w="630" h="629" extrusionOk="0">
                  <a:moveTo>
                    <a:pt x="316" y="1"/>
                  </a:moveTo>
                  <a:cubicBezTo>
                    <a:pt x="142" y="1"/>
                    <a:pt x="1" y="141"/>
                    <a:pt x="1" y="314"/>
                  </a:cubicBezTo>
                  <a:cubicBezTo>
                    <a:pt x="1" y="488"/>
                    <a:pt x="142" y="628"/>
                    <a:pt x="316" y="628"/>
                  </a:cubicBezTo>
                  <a:cubicBezTo>
                    <a:pt x="488" y="628"/>
                    <a:pt x="629" y="488"/>
                    <a:pt x="629" y="314"/>
                  </a:cubicBezTo>
                  <a:cubicBezTo>
                    <a:pt x="629" y="141"/>
                    <a:pt x="490" y="1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5"/>
            <p:cNvSpPr/>
            <p:nvPr/>
          </p:nvSpPr>
          <p:spPr>
            <a:xfrm>
              <a:off x="1398493" y="1488077"/>
              <a:ext cx="71043" cy="116246"/>
            </a:xfrm>
            <a:custGeom>
              <a:avLst/>
              <a:gdLst/>
              <a:ahLst/>
              <a:cxnLst/>
              <a:rect l="l" t="t" r="r" b="b"/>
              <a:pathLst>
                <a:path w="2271" h="3716" extrusionOk="0">
                  <a:moveTo>
                    <a:pt x="2271" y="0"/>
                  </a:moveTo>
                  <a:lnTo>
                    <a:pt x="2271" y="0"/>
                  </a:lnTo>
                  <a:cubicBezTo>
                    <a:pt x="1122" y="442"/>
                    <a:pt x="434" y="1185"/>
                    <a:pt x="126" y="1593"/>
                  </a:cubicBezTo>
                  <a:cubicBezTo>
                    <a:pt x="0" y="1757"/>
                    <a:pt x="2" y="1984"/>
                    <a:pt x="130" y="2148"/>
                  </a:cubicBezTo>
                  <a:cubicBezTo>
                    <a:pt x="437" y="2544"/>
                    <a:pt x="1117" y="3268"/>
                    <a:pt x="2248" y="3716"/>
                  </a:cubicBezTo>
                  <a:cubicBezTo>
                    <a:pt x="1798" y="3206"/>
                    <a:pt x="1550" y="2558"/>
                    <a:pt x="1550" y="1872"/>
                  </a:cubicBezTo>
                  <a:cubicBezTo>
                    <a:pt x="1550" y="1173"/>
                    <a:pt x="1806" y="513"/>
                    <a:pt x="2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1598920" y="1488859"/>
              <a:ext cx="71043" cy="116308"/>
            </a:xfrm>
            <a:custGeom>
              <a:avLst/>
              <a:gdLst/>
              <a:ahLst/>
              <a:cxnLst/>
              <a:rect l="l" t="t" r="r" b="b"/>
              <a:pathLst>
                <a:path w="2271" h="3718" extrusionOk="0">
                  <a:moveTo>
                    <a:pt x="23" y="0"/>
                  </a:moveTo>
                  <a:lnTo>
                    <a:pt x="23" y="0"/>
                  </a:lnTo>
                  <a:cubicBezTo>
                    <a:pt x="474" y="511"/>
                    <a:pt x="721" y="1159"/>
                    <a:pt x="721" y="1845"/>
                  </a:cubicBezTo>
                  <a:cubicBezTo>
                    <a:pt x="721" y="2544"/>
                    <a:pt x="466" y="3204"/>
                    <a:pt x="1" y="3718"/>
                  </a:cubicBezTo>
                  <a:cubicBezTo>
                    <a:pt x="1150" y="3273"/>
                    <a:pt x="1837" y="2532"/>
                    <a:pt x="2145" y="2123"/>
                  </a:cubicBezTo>
                  <a:cubicBezTo>
                    <a:pt x="2271" y="1959"/>
                    <a:pt x="2269" y="1732"/>
                    <a:pt x="2141" y="1568"/>
                  </a:cubicBezTo>
                  <a:cubicBezTo>
                    <a:pt x="1834" y="1171"/>
                    <a:pt x="1155" y="447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" name="Google Shape;792;p45"/>
          <p:cNvGrpSpPr/>
          <p:nvPr/>
        </p:nvGrpSpPr>
        <p:grpSpPr>
          <a:xfrm>
            <a:off x="870657" y="3353537"/>
            <a:ext cx="335536" cy="418091"/>
            <a:chOff x="1325198" y="1996261"/>
            <a:chExt cx="335536" cy="418091"/>
          </a:xfrm>
        </p:grpSpPr>
        <p:sp>
          <p:nvSpPr>
            <p:cNvPr id="793" name="Google Shape;793;p45"/>
            <p:cNvSpPr/>
            <p:nvPr/>
          </p:nvSpPr>
          <p:spPr>
            <a:xfrm>
              <a:off x="1418889" y="2114228"/>
              <a:ext cx="146340" cy="71793"/>
            </a:xfrm>
            <a:custGeom>
              <a:avLst/>
              <a:gdLst/>
              <a:ahLst/>
              <a:cxnLst/>
              <a:rect l="l" t="t" r="r" b="b"/>
              <a:pathLst>
                <a:path w="4678" h="2295" extrusionOk="0">
                  <a:moveTo>
                    <a:pt x="4474" y="1"/>
                  </a:moveTo>
                  <a:lnTo>
                    <a:pt x="205" y="2"/>
                  </a:lnTo>
                  <a:cubicBezTo>
                    <a:pt x="92" y="2"/>
                    <a:pt x="1" y="93"/>
                    <a:pt x="1" y="205"/>
                  </a:cubicBezTo>
                  <a:lnTo>
                    <a:pt x="1" y="2053"/>
                  </a:lnTo>
                  <a:cubicBezTo>
                    <a:pt x="1" y="2167"/>
                    <a:pt x="93" y="2261"/>
                    <a:pt x="207" y="2264"/>
                  </a:cubicBezTo>
                  <a:lnTo>
                    <a:pt x="1226" y="2277"/>
                  </a:lnTo>
                  <a:lnTo>
                    <a:pt x="1228" y="2277"/>
                  </a:lnTo>
                  <a:cubicBezTo>
                    <a:pt x="1334" y="2277"/>
                    <a:pt x="1423" y="2198"/>
                    <a:pt x="1436" y="2093"/>
                  </a:cubicBezTo>
                  <a:cubicBezTo>
                    <a:pt x="1490" y="1649"/>
                    <a:pt x="1870" y="1314"/>
                    <a:pt x="2318" y="1314"/>
                  </a:cubicBezTo>
                  <a:cubicBezTo>
                    <a:pt x="2765" y="1314"/>
                    <a:pt x="3144" y="1648"/>
                    <a:pt x="3198" y="2091"/>
                  </a:cubicBezTo>
                  <a:lnTo>
                    <a:pt x="3206" y="2150"/>
                  </a:lnTo>
                  <a:cubicBezTo>
                    <a:pt x="3216" y="2225"/>
                    <a:pt x="3279" y="2281"/>
                    <a:pt x="3355" y="2283"/>
                  </a:cubicBezTo>
                  <a:lnTo>
                    <a:pt x="4524" y="2294"/>
                  </a:lnTo>
                  <a:cubicBezTo>
                    <a:pt x="4525" y="2294"/>
                    <a:pt x="4526" y="2294"/>
                    <a:pt x="4526" y="2294"/>
                  </a:cubicBezTo>
                  <a:cubicBezTo>
                    <a:pt x="4579" y="2294"/>
                    <a:pt x="4614" y="2267"/>
                    <a:pt x="4632" y="2250"/>
                  </a:cubicBezTo>
                  <a:cubicBezTo>
                    <a:pt x="4648" y="2235"/>
                    <a:pt x="4673" y="2203"/>
                    <a:pt x="4675" y="2155"/>
                  </a:cubicBezTo>
                  <a:lnTo>
                    <a:pt x="4675" y="1119"/>
                  </a:lnTo>
                  <a:cubicBezTo>
                    <a:pt x="4675" y="1114"/>
                    <a:pt x="4677" y="1109"/>
                    <a:pt x="4677" y="1103"/>
                  </a:cubicBezTo>
                  <a:lnTo>
                    <a:pt x="4677" y="203"/>
                  </a:lnTo>
                  <a:cubicBezTo>
                    <a:pt x="4677" y="150"/>
                    <a:pt x="4655" y="98"/>
                    <a:pt x="4618" y="59"/>
                  </a:cubicBezTo>
                  <a:cubicBezTo>
                    <a:pt x="4580" y="21"/>
                    <a:pt x="4529" y="1"/>
                    <a:pt x="44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5"/>
            <p:cNvSpPr/>
            <p:nvPr/>
          </p:nvSpPr>
          <p:spPr>
            <a:xfrm>
              <a:off x="1444822" y="2277209"/>
              <a:ext cx="90688" cy="41199"/>
            </a:xfrm>
            <a:custGeom>
              <a:avLst/>
              <a:gdLst/>
              <a:ahLst/>
              <a:cxnLst/>
              <a:rect l="l" t="t" r="r" b="b"/>
              <a:pathLst>
                <a:path w="2899" h="1317" extrusionOk="0">
                  <a:moveTo>
                    <a:pt x="307" y="1"/>
                  </a:moveTo>
                  <a:lnTo>
                    <a:pt x="210" y="320"/>
                  </a:lnTo>
                  <a:cubicBezTo>
                    <a:pt x="164" y="474"/>
                    <a:pt x="92" y="616"/>
                    <a:pt x="1" y="740"/>
                  </a:cubicBezTo>
                  <a:cubicBezTo>
                    <a:pt x="383" y="1112"/>
                    <a:pt x="887" y="1317"/>
                    <a:pt x="1421" y="1317"/>
                  </a:cubicBezTo>
                  <a:cubicBezTo>
                    <a:pt x="1967" y="1317"/>
                    <a:pt x="2479" y="1106"/>
                    <a:pt x="2864" y="720"/>
                  </a:cubicBezTo>
                  <a:lnTo>
                    <a:pt x="2899" y="684"/>
                  </a:lnTo>
                  <a:cubicBezTo>
                    <a:pt x="2821" y="572"/>
                    <a:pt x="2758" y="448"/>
                    <a:pt x="2713" y="314"/>
                  </a:cubicBezTo>
                  <a:lnTo>
                    <a:pt x="2621" y="35"/>
                  </a:lnTo>
                  <a:cubicBezTo>
                    <a:pt x="2275" y="175"/>
                    <a:pt x="1898" y="252"/>
                    <a:pt x="1507" y="252"/>
                  </a:cubicBezTo>
                  <a:cubicBezTo>
                    <a:pt x="1502" y="252"/>
                    <a:pt x="1497" y="252"/>
                    <a:pt x="1492" y="252"/>
                  </a:cubicBezTo>
                  <a:cubicBezTo>
                    <a:pt x="1075" y="252"/>
                    <a:pt x="674" y="163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5"/>
            <p:cNvSpPr/>
            <p:nvPr/>
          </p:nvSpPr>
          <p:spPr>
            <a:xfrm>
              <a:off x="1464781" y="2077596"/>
              <a:ext cx="54588" cy="12200"/>
            </a:xfrm>
            <a:custGeom>
              <a:avLst/>
              <a:gdLst/>
              <a:ahLst/>
              <a:cxnLst/>
              <a:rect l="l" t="t" r="r" b="b"/>
              <a:pathLst>
                <a:path w="1745" h="390" extrusionOk="0">
                  <a:moveTo>
                    <a:pt x="872" y="1"/>
                  </a:moveTo>
                  <a:cubicBezTo>
                    <a:pt x="629" y="1"/>
                    <a:pt x="386" y="84"/>
                    <a:pt x="175" y="251"/>
                  </a:cubicBezTo>
                  <a:lnTo>
                    <a:pt x="1" y="389"/>
                  </a:lnTo>
                  <a:lnTo>
                    <a:pt x="1745" y="389"/>
                  </a:lnTo>
                  <a:lnTo>
                    <a:pt x="1570" y="251"/>
                  </a:lnTo>
                  <a:cubicBezTo>
                    <a:pt x="1358" y="84"/>
                    <a:pt x="1115" y="1"/>
                    <a:pt x="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5"/>
            <p:cNvSpPr/>
            <p:nvPr/>
          </p:nvSpPr>
          <p:spPr>
            <a:xfrm>
              <a:off x="1588628" y="2139566"/>
              <a:ext cx="32158" cy="57529"/>
            </a:xfrm>
            <a:custGeom>
              <a:avLst/>
              <a:gdLst/>
              <a:ahLst/>
              <a:cxnLst/>
              <a:rect l="l" t="t" r="r" b="b"/>
              <a:pathLst>
                <a:path w="1028" h="1839" extrusionOk="0">
                  <a:moveTo>
                    <a:pt x="34" y="0"/>
                  </a:moveTo>
                  <a:lnTo>
                    <a:pt x="34" y="1332"/>
                  </a:lnTo>
                  <a:cubicBezTo>
                    <a:pt x="34" y="1344"/>
                    <a:pt x="34" y="1356"/>
                    <a:pt x="33" y="1367"/>
                  </a:cubicBezTo>
                  <a:cubicBezTo>
                    <a:pt x="33" y="1529"/>
                    <a:pt x="22" y="1684"/>
                    <a:pt x="0" y="1838"/>
                  </a:cubicBezTo>
                  <a:lnTo>
                    <a:pt x="108" y="1838"/>
                  </a:lnTo>
                  <a:cubicBezTo>
                    <a:pt x="616" y="1838"/>
                    <a:pt x="1027" y="1427"/>
                    <a:pt x="1027" y="919"/>
                  </a:cubicBezTo>
                  <a:cubicBezTo>
                    <a:pt x="1027" y="411"/>
                    <a:pt x="616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5"/>
            <p:cNvSpPr/>
            <p:nvPr/>
          </p:nvSpPr>
          <p:spPr>
            <a:xfrm>
              <a:off x="1423425" y="2179764"/>
              <a:ext cx="136830" cy="80865"/>
            </a:xfrm>
            <a:custGeom>
              <a:avLst/>
              <a:gdLst/>
              <a:ahLst/>
              <a:cxnLst/>
              <a:rect l="l" t="t" r="r" b="b"/>
              <a:pathLst>
                <a:path w="4374" h="2585" extrusionOk="0">
                  <a:moveTo>
                    <a:pt x="2172" y="0"/>
                  </a:moveTo>
                  <a:cubicBezTo>
                    <a:pt x="2120" y="0"/>
                    <a:pt x="2075" y="40"/>
                    <a:pt x="2068" y="93"/>
                  </a:cubicBezTo>
                  <a:cubicBezTo>
                    <a:pt x="2006" y="591"/>
                    <a:pt x="1584" y="964"/>
                    <a:pt x="1084" y="964"/>
                  </a:cubicBezTo>
                  <a:cubicBezTo>
                    <a:pt x="1079" y="964"/>
                    <a:pt x="1074" y="964"/>
                    <a:pt x="1069" y="964"/>
                  </a:cubicBezTo>
                  <a:lnTo>
                    <a:pt x="52" y="951"/>
                  </a:lnTo>
                  <a:cubicBezTo>
                    <a:pt x="35" y="951"/>
                    <a:pt x="17" y="949"/>
                    <a:pt x="0" y="948"/>
                  </a:cubicBezTo>
                  <a:lnTo>
                    <a:pt x="0" y="948"/>
                  </a:lnTo>
                  <a:cubicBezTo>
                    <a:pt x="333" y="1903"/>
                    <a:pt x="1189" y="2584"/>
                    <a:pt x="2192" y="2584"/>
                  </a:cubicBezTo>
                  <a:cubicBezTo>
                    <a:pt x="2194" y="2584"/>
                    <a:pt x="2196" y="2584"/>
                    <a:pt x="2198" y="2584"/>
                  </a:cubicBezTo>
                  <a:cubicBezTo>
                    <a:pt x="3188" y="2584"/>
                    <a:pt x="4034" y="1919"/>
                    <a:pt x="4373" y="982"/>
                  </a:cubicBezTo>
                  <a:lnTo>
                    <a:pt x="4371" y="982"/>
                  </a:lnTo>
                  <a:lnTo>
                    <a:pt x="3204" y="970"/>
                  </a:lnTo>
                  <a:cubicBezTo>
                    <a:pt x="2737" y="966"/>
                    <a:pt x="2341" y="614"/>
                    <a:pt x="2284" y="150"/>
                  </a:cubicBezTo>
                  <a:lnTo>
                    <a:pt x="2277" y="93"/>
                  </a:lnTo>
                  <a:cubicBezTo>
                    <a:pt x="2270" y="40"/>
                    <a:pt x="2225" y="0"/>
                    <a:pt x="2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5"/>
            <p:cNvSpPr/>
            <p:nvPr/>
          </p:nvSpPr>
          <p:spPr>
            <a:xfrm>
              <a:off x="1364176" y="2139566"/>
              <a:ext cx="31220" cy="57529"/>
            </a:xfrm>
            <a:custGeom>
              <a:avLst/>
              <a:gdLst/>
              <a:ahLst/>
              <a:cxnLst/>
              <a:rect l="l" t="t" r="r" b="b"/>
              <a:pathLst>
                <a:path w="998" h="1839" extrusionOk="0">
                  <a:moveTo>
                    <a:pt x="920" y="0"/>
                  </a:moveTo>
                  <a:cubicBezTo>
                    <a:pt x="412" y="0"/>
                    <a:pt x="1" y="411"/>
                    <a:pt x="1" y="919"/>
                  </a:cubicBezTo>
                  <a:cubicBezTo>
                    <a:pt x="1" y="1427"/>
                    <a:pt x="412" y="1838"/>
                    <a:pt x="920" y="1838"/>
                  </a:cubicBezTo>
                  <a:lnTo>
                    <a:pt x="998" y="1838"/>
                  </a:lnTo>
                  <a:cubicBezTo>
                    <a:pt x="976" y="1682"/>
                    <a:pt x="965" y="1520"/>
                    <a:pt x="965" y="1357"/>
                  </a:cubicBezTo>
                  <a:lnTo>
                    <a:pt x="965" y="773"/>
                  </a:lnTo>
                  <a:cubicBezTo>
                    <a:pt x="965" y="761"/>
                    <a:pt x="966" y="750"/>
                    <a:pt x="966" y="739"/>
                  </a:cubicBezTo>
                  <a:lnTo>
                    <a:pt x="9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5"/>
            <p:cNvSpPr/>
            <p:nvPr/>
          </p:nvSpPr>
          <p:spPr>
            <a:xfrm>
              <a:off x="1325198" y="2313654"/>
              <a:ext cx="335536" cy="100698"/>
            </a:xfrm>
            <a:custGeom>
              <a:avLst/>
              <a:gdLst/>
              <a:ahLst/>
              <a:cxnLst/>
              <a:rect l="l" t="t" r="r" b="b"/>
              <a:pathLst>
                <a:path w="10726" h="3219" extrusionOk="0">
                  <a:moveTo>
                    <a:pt x="7346" y="0"/>
                  </a:moveTo>
                  <a:cubicBezTo>
                    <a:pt x="7334" y="17"/>
                    <a:pt x="7320" y="36"/>
                    <a:pt x="7303" y="52"/>
                  </a:cubicBezTo>
                  <a:lnTo>
                    <a:pt x="7244" y="111"/>
                  </a:lnTo>
                  <a:cubicBezTo>
                    <a:pt x="6710" y="644"/>
                    <a:pt x="6002" y="939"/>
                    <a:pt x="5248" y="939"/>
                  </a:cubicBezTo>
                  <a:cubicBezTo>
                    <a:pt x="4495" y="939"/>
                    <a:pt x="3787" y="644"/>
                    <a:pt x="3253" y="111"/>
                  </a:cubicBezTo>
                  <a:cubicBezTo>
                    <a:pt x="3233" y="90"/>
                    <a:pt x="3215" y="69"/>
                    <a:pt x="3201" y="44"/>
                  </a:cubicBezTo>
                  <a:lnTo>
                    <a:pt x="1181" y="520"/>
                  </a:lnTo>
                  <a:cubicBezTo>
                    <a:pt x="744" y="668"/>
                    <a:pt x="413" y="1058"/>
                    <a:pt x="315" y="1541"/>
                  </a:cubicBezTo>
                  <a:lnTo>
                    <a:pt x="28" y="2950"/>
                  </a:lnTo>
                  <a:cubicBezTo>
                    <a:pt x="1" y="3089"/>
                    <a:pt x="98" y="3219"/>
                    <a:pt x="228" y="3219"/>
                  </a:cubicBezTo>
                  <a:lnTo>
                    <a:pt x="10498" y="3219"/>
                  </a:lnTo>
                  <a:cubicBezTo>
                    <a:pt x="10628" y="3218"/>
                    <a:pt x="10725" y="3084"/>
                    <a:pt x="10694" y="2945"/>
                  </a:cubicBezTo>
                  <a:lnTo>
                    <a:pt x="10355" y="1428"/>
                  </a:lnTo>
                  <a:cubicBezTo>
                    <a:pt x="10244" y="939"/>
                    <a:pt x="9896" y="552"/>
                    <a:pt x="9447" y="421"/>
                  </a:cubicBezTo>
                  <a:lnTo>
                    <a:pt x="7409" y="21"/>
                  </a:lnTo>
                  <a:cubicBezTo>
                    <a:pt x="7387" y="13"/>
                    <a:pt x="7367" y="6"/>
                    <a:pt x="7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5"/>
            <p:cNvSpPr/>
            <p:nvPr/>
          </p:nvSpPr>
          <p:spPr>
            <a:xfrm>
              <a:off x="1399807" y="1996261"/>
              <a:ext cx="182533" cy="104859"/>
            </a:xfrm>
            <a:custGeom>
              <a:avLst/>
              <a:gdLst/>
              <a:ahLst/>
              <a:cxnLst/>
              <a:rect l="l" t="t" r="r" b="b"/>
              <a:pathLst>
                <a:path w="5835" h="3352" extrusionOk="0">
                  <a:moveTo>
                    <a:pt x="4546" y="1"/>
                  </a:moveTo>
                  <a:lnTo>
                    <a:pt x="2975" y="34"/>
                  </a:lnTo>
                  <a:cubicBezTo>
                    <a:pt x="1838" y="58"/>
                    <a:pt x="900" y="397"/>
                    <a:pt x="366" y="1399"/>
                  </a:cubicBezTo>
                  <a:cubicBezTo>
                    <a:pt x="354" y="1421"/>
                    <a:pt x="344" y="1442"/>
                    <a:pt x="332" y="1464"/>
                  </a:cubicBezTo>
                  <a:cubicBezTo>
                    <a:pt x="260" y="1604"/>
                    <a:pt x="75" y="1895"/>
                    <a:pt x="31" y="2387"/>
                  </a:cubicBezTo>
                  <a:cubicBezTo>
                    <a:pt x="1" y="2729"/>
                    <a:pt x="14" y="3056"/>
                    <a:pt x="52" y="3351"/>
                  </a:cubicBezTo>
                  <a:cubicBezTo>
                    <a:pt x="233" y="3131"/>
                    <a:pt x="507" y="2989"/>
                    <a:pt x="812" y="2989"/>
                  </a:cubicBezTo>
                  <a:lnTo>
                    <a:pt x="1767" y="2237"/>
                  </a:lnTo>
                  <a:cubicBezTo>
                    <a:pt x="2121" y="1958"/>
                    <a:pt x="2536" y="1819"/>
                    <a:pt x="2950" y="1819"/>
                  </a:cubicBezTo>
                  <a:cubicBezTo>
                    <a:pt x="3364" y="1819"/>
                    <a:pt x="3777" y="1958"/>
                    <a:pt x="4130" y="2235"/>
                  </a:cubicBezTo>
                  <a:lnTo>
                    <a:pt x="5085" y="2988"/>
                  </a:lnTo>
                  <a:cubicBezTo>
                    <a:pt x="5332" y="2988"/>
                    <a:pt x="5562" y="3078"/>
                    <a:pt x="5743" y="3242"/>
                  </a:cubicBezTo>
                  <a:cubicBezTo>
                    <a:pt x="5797" y="2855"/>
                    <a:pt x="5834" y="2463"/>
                    <a:pt x="5825" y="2165"/>
                  </a:cubicBezTo>
                  <a:cubicBezTo>
                    <a:pt x="5809" y="1666"/>
                    <a:pt x="5571" y="874"/>
                    <a:pt x="5372" y="448"/>
                  </a:cubicBezTo>
                  <a:cubicBezTo>
                    <a:pt x="5224" y="134"/>
                    <a:pt x="4930" y="21"/>
                    <a:pt x="45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" name="Google Shape;801;p45"/>
          <p:cNvGrpSpPr/>
          <p:nvPr/>
        </p:nvGrpSpPr>
        <p:grpSpPr>
          <a:xfrm>
            <a:off x="2432013" y="2465066"/>
            <a:ext cx="236996" cy="418091"/>
            <a:chOff x="3328874" y="4190228"/>
            <a:chExt cx="236996" cy="418091"/>
          </a:xfrm>
        </p:grpSpPr>
        <p:sp>
          <p:nvSpPr>
            <p:cNvPr id="802" name="Google Shape;802;p45"/>
            <p:cNvSpPr/>
            <p:nvPr/>
          </p:nvSpPr>
          <p:spPr>
            <a:xfrm>
              <a:off x="3328874" y="4190228"/>
              <a:ext cx="236996" cy="418091"/>
            </a:xfrm>
            <a:custGeom>
              <a:avLst/>
              <a:gdLst/>
              <a:ahLst/>
              <a:cxnLst/>
              <a:rect l="l" t="t" r="r" b="b"/>
              <a:pathLst>
                <a:path w="7576" h="13365" extrusionOk="0">
                  <a:moveTo>
                    <a:pt x="4440" y="1233"/>
                  </a:moveTo>
                  <a:cubicBezTo>
                    <a:pt x="4658" y="1233"/>
                    <a:pt x="4833" y="1411"/>
                    <a:pt x="4833" y="1627"/>
                  </a:cubicBezTo>
                  <a:cubicBezTo>
                    <a:pt x="4833" y="1845"/>
                    <a:pt x="4657" y="2021"/>
                    <a:pt x="4440" y="2021"/>
                  </a:cubicBezTo>
                  <a:lnTo>
                    <a:pt x="3118" y="2021"/>
                  </a:lnTo>
                  <a:cubicBezTo>
                    <a:pt x="2900" y="2021"/>
                    <a:pt x="2724" y="1844"/>
                    <a:pt x="2724" y="1627"/>
                  </a:cubicBezTo>
                  <a:cubicBezTo>
                    <a:pt x="2724" y="1411"/>
                    <a:pt x="2902" y="1233"/>
                    <a:pt x="3118" y="1233"/>
                  </a:cubicBezTo>
                  <a:close/>
                  <a:moveTo>
                    <a:pt x="3789" y="3361"/>
                  </a:moveTo>
                  <a:cubicBezTo>
                    <a:pt x="4406" y="3361"/>
                    <a:pt x="4907" y="3863"/>
                    <a:pt x="4907" y="4479"/>
                  </a:cubicBezTo>
                  <a:lnTo>
                    <a:pt x="4907" y="6179"/>
                  </a:lnTo>
                  <a:cubicBezTo>
                    <a:pt x="4907" y="6796"/>
                    <a:pt x="4406" y="7297"/>
                    <a:pt x="3789" y="7297"/>
                  </a:cubicBezTo>
                  <a:cubicBezTo>
                    <a:pt x="3172" y="7297"/>
                    <a:pt x="2671" y="6796"/>
                    <a:pt x="2671" y="6179"/>
                  </a:cubicBezTo>
                  <a:lnTo>
                    <a:pt x="2671" y="4479"/>
                  </a:lnTo>
                  <a:cubicBezTo>
                    <a:pt x="2671" y="3861"/>
                    <a:pt x="3172" y="3361"/>
                    <a:pt x="3789" y="3361"/>
                  </a:cubicBezTo>
                  <a:close/>
                  <a:moveTo>
                    <a:pt x="5832" y="6010"/>
                  </a:moveTo>
                  <a:cubicBezTo>
                    <a:pt x="6050" y="6010"/>
                    <a:pt x="6226" y="6187"/>
                    <a:pt x="6226" y="6403"/>
                  </a:cubicBezTo>
                  <a:cubicBezTo>
                    <a:pt x="6227" y="7040"/>
                    <a:pt x="5969" y="7643"/>
                    <a:pt x="5498" y="8096"/>
                  </a:cubicBezTo>
                  <a:cubicBezTo>
                    <a:pt x="5131" y="8450"/>
                    <a:pt x="4673" y="8679"/>
                    <a:pt x="4182" y="8758"/>
                  </a:cubicBezTo>
                  <a:lnTo>
                    <a:pt x="4182" y="9220"/>
                  </a:lnTo>
                  <a:lnTo>
                    <a:pt x="4611" y="9220"/>
                  </a:lnTo>
                  <a:cubicBezTo>
                    <a:pt x="4828" y="9220"/>
                    <a:pt x="5004" y="9397"/>
                    <a:pt x="5004" y="9614"/>
                  </a:cubicBezTo>
                  <a:cubicBezTo>
                    <a:pt x="5004" y="9833"/>
                    <a:pt x="4827" y="10008"/>
                    <a:pt x="4611" y="10008"/>
                  </a:cubicBezTo>
                  <a:lnTo>
                    <a:pt x="2966" y="10008"/>
                  </a:lnTo>
                  <a:cubicBezTo>
                    <a:pt x="2749" y="10008"/>
                    <a:pt x="2573" y="9831"/>
                    <a:pt x="2573" y="9614"/>
                  </a:cubicBezTo>
                  <a:cubicBezTo>
                    <a:pt x="2573" y="9397"/>
                    <a:pt x="2750" y="9220"/>
                    <a:pt x="2966" y="9220"/>
                  </a:cubicBezTo>
                  <a:lnTo>
                    <a:pt x="3395" y="9220"/>
                  </a:lnTo>
                  <a:lnTo>
                    <a:pt x="3395" y="8758"/>
                  </a:lnTo>
                  <a:cubicBezTo>
                    <a:pt x="2904" y="8679"/>
                    <a:pt x="2447" y="8450"/>
                    <a:pt x="2079" y="8096"/>
                  </a:cubicBezTo>
                  <a:cubicBezTo>
                    <a:pt x="1608" y="7643"/>
                    <a:pt x="1349" y="7040"/>
                    <a:pt x="1349" y="6403"/>
                  </a:cubicBezTo>
                  <a:cubicBezTo>
                    <a:pt x="1349" y="6186"/>
                    <a:pt x="1524" y="6010"/>
                    <a:pt x="1742" y="6010"/>
                  </a:cubicBezTo>
                  <a:cubicBezTo>
                    <a:pt x="1960" y="6010"/>
                    <a:pt x="2135" y="6187"/>
                    <a:pt x="2135" y="6403"/>
                  </a:cubicBezTo>
                  <a:cubicBezTo>
                    <a:pt x="2135" y="7270"/>
                    <a:pt x="2892" y="8003"/>
                    <a:pt x="3787" y="8003"/>
                  </a:cubicBezTo>
                  <a:cubicBezTo>
                    <a:pt x="4682" y="8003"/>
                    <a:pt x="5439" y="7270"/>
                    <a:pt x="5439" y="6403"/>
                  </a:cubicBezTo>
                  <a:cubicBezTo>
                    <a:pt x="5439" y="6186"/>
                    <a:pt x="5616" y="6010"/>
                    <a:pt x="5832" y="6010"/>
                  </a:cubicBezTo>
                  <a:close/>
                  <a:moveTo>
                    <a:pt x="3780" y="11326"/>
                  </a:moveTo>
                  <a:cubicBezTo>
                    <a:pt x="3999" y="11326"/>
                    <a:pt x="4176" y="11503"/>
                    <a:pt x="4176" y="11722"/>
                  </a:cubicBezTo>
                  <a:cubicBezTo>
                    <a:pt x="4176" y="11942"/>
                    <a:pt x="3999" y="12118"/>
                    <a:pt x="3780" y="12118"/>
                  </a:cubicBezTo>
                  <a:cubicBezTo>
                    <a:pt x="3560" y="12118"/>
                    <a:pt x="3384" y="11942"/>
                    <a:pt x="3384" y="11722"/>
                  </a:cubicBezTo>
                  <a:cubicBezTo>
                    <a:pt x="3384" y="11503"/>
                    <a:pt x="3560" y="11326"/>
                    <a:pt x="3780" y="11326"/>
                  </a:cubicBezTo>
                  <a:close/>
                  <a:moveTo>
                    <a:pt x="796" y="0"/>
                  </a:moveTo>
                  <a:cubicBezTo>
                    <a:pt x="358" y="0"/>
                    <a:pt x="1" y="355"/>
                    <a:pt x="1" y="795"/>
                  </a:cubicBezTo>
                  <a:lnTo>
                    <a:pt x="1" y="12569"/>
                  </a:lnTo>
                  <a:cubicBezTo>
                    <a:pt x="1" y="13008"/>
                    <a:pt x="356" y="13364"/>
                    <a:pt x="796" y="13364"/>
                  </a:cubicBezTo>
                  <a:lnTo>
                    <a:pt x="6780" y="13364"/>
                  </a:lnTo>
                  <a:cubicBezTo>
                    <a:pt x="7218" y="13364"/>
                    <a:pt x="7575" y="13010"/>
                    <a:pt x="7575" y="12569"/>
                  </a:cubicBezTo>
                  <a:lnTo>
                    <a:pt x="7575" y="795"/>
                  </a:lnTo>
                  <a:cubicBezTo>
                    <a:pt x="7575" y="355"/>
                    <a:pt x="7220" y="0"/>
                    <a:pt x="6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5"/>
            <p:cNvSpPr/>
            <p:nvPr/>
          </p:nvSpPr>
          <p:spPr>
            <a:xfrm>
              <a:off x="3437017" y="4319957"/>
              <a:ext cx="20740" cy="73952"/>
            </a:xfrm>
            <a:custGeom>
              <a:avLst/>
              <a:gdLst/>
              <a:ahLst/>
              <a:cxnLst/>
              <a:rect l="l" t="t" r="r" b="b"/>
              <a:pathLst>
                <a:path w="663" h="2364" extrusionOk="0">
                  <a:moveTo>
                    <a:pt x="332" y="1"/>
                  </a:moveTo>
                  <a:cubicBezTo>
                    <a:pt x="149" y="1"/>
                    <a:pt x="1" y="149"/>
                    <a:pt x="1" y="332"/>
                  </a:cubicBezTo>
                  <a:lnTo>
                    <a:pt x="1" y="2032"/>
                  </a:lnTo>
                  <a:cubicBezTo>
                    <a:pt x="1" y="2214"/>
                    <a:pt x="149" y="2363"/>
                    <a:pt x="332" y="2363"/>
                  </a:cubicBezTo>
                  <a:cubicBezTo>
                    <a:pt x="514" y="2363"/>
                    <a:pt x="662" y="2214"/>
                    <a:pt x="662" y="2032"/>
                  </a:cubicBezTo>
                  <a:lnTo>
                    <a:pt x="662" y="332"/>
                  </a:lnTo>
                  <a:cubicBezTo>
                    <a:pt x="662" y="149"/>
                    <a:pt x="514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45"/>
          <p:cNvGrpSpPr/>
          <p:nvPr/>
        </p:nvGrpSpPr>
        <p:grpSpPr>
          <a:xfrm>
            <a:off x="2354675" y="3353529"/>
            <a:ext cx="391688" cy="418091"/>
            <a:chOff x="4540413" y="4190228"/>
            <a:chExt cx="391688" cy="418091"/>
          </a:xfrm>
        </p:grpSpPr>
        <p:sp>
          <p:nvSpPr>
            <p:cNvPr id="805" name="Google Shape;805;p45"/>
            <p:cNvSpPr/>
            <p:nvPr/>
          </p:nvSpPr>
          <p:spPr>
            <a:xfrm>
              <a:off x="4540413" y="4423658"/>
              <a:ext cx="391688" cy="184661"/>
            </a:xfrm>
            <a:custGeom>
              <a:avLst/>
              <a:gdLst/>
              <a:ahLst/>
              <a:cxnLst/>
              <a:rect l="l" t="t" r="r" b="b"/>
              <a:pathLst>
                <a:path w="12521" h="5903" extrusionOk="0">
                  <a:moveTo>
                    <a:pt x="9660" y="1263"/>
                  </a:moveTo>
                  <a:cubicBezTo>
                    <a:pt x="9890" y="1263"/>
                    <a:pt x="10076" y="1448"/>
                    <a:pt x="10076" y="1678"/>
                  </a:cubicBezTo>
                  <a:cubicBezTo>
                    <a:pt x="10076" y="1907"/>
                    <a:pt x="9890" y="2093"/>
                    <a:pt x="9660" y="2093"/>
                  </a:cubicBezTo>
                  <a:cubicBezTo>
                    <a:pt x="9432" y="2093"/>
                    <a:pt x="9246" y="1907"/>
                    <a:pt x="9246" y="1678"/>
                  </a:cubicBezTo>
                  <a:cubicBezTo>
                    <a:pt x="9246" y="1448"/>
                    <a:pt x="9432" y="1263"/>
                    <a:pt x="9660" y="1263"/>
                  </a:cubicBezTo>
                  <a:close/>
                  <a:moveTo>
                    <a:pt x="8502" y="2429"/>
                  </a:moveTo>
                  <a:cubicBezTo>
                    <a:pt x="8731" y="2429"/>
                    <a:pt x="8917" y="2615"/>
                    <a:pt x="8917" y="2845"/>
                  </a:cubicBezTo>
                  <a:cubicBezTo>
                    <a:pt x="8917" y="3074"/>
                    <a:pt x="8731" y="3260"/>
                    <a:pt x="8502" y="3260"/>
                  </a:cubicBezTo>
                  <a:cubicBezTo>
                    <a:pt x="8272" y="3260"/>
                    <a:pt x="8087" y="3074"/>
                    <a:pt x="8087" y="2845"/>
                  </a:cubicBezTo>
                  <a:cubicBezTo>
                    <a:pt x="8087" y="2615"/>
                    <a:pt x="8272" y="2429"/>
                    <a:pt x="8502" y="2429"/>
                  </a:cubicBezTo>
                  <a:close/>
                  <a:moveTo>
                    <a:pt x="10821" y="2429"/>
                  </a:moveTo>
                  <a:cubicBezTo>
                    <a:pt x="11050" y="2429"/>
                    <a:pt x="11237" y="2615"/>
                    <a:pt x="11237" y="2845"/>
                  </a:cubicBezTo>
                  <a:cubicBezTo>
                    <a:pt x="11237" y="3074"/>
                    <a:pt x="11050" y="3260"/>
                    <a:pt x="10821" y="3260"/>
                  </a:cubicBezTo>
                  <a:cubicBezTo>
                    <a:pt x="10592" y="3260"/>
                    <a:pt x="10406" y="3074"/>
                    <a:pt x="10406" y="2845"/>
                  </a:cubicBezTo>
                  <a:cubicBezTo>
                    <a:pt x="10406" y="2615"/>
                    <a:pt x="10592" y="2429"/>
                    <a:pt x="10821" y="2429"/>
                  </a:cubicBezTo>
                  <a:close/>
                  <a:moveTo>
                    <a:pt x="3018" y="1563"/>
                  </a:moveTo>
                  <a:cubicBezTo>
                    <a:pt x="3248" y="1563"/>
                    <a:pt x="3434" y="1750"/>
                    <a:pt x="3434" y="1979"/>
                  </a:cubicBezTo>
                  <a:lnTo>
                    <a:pt x="3434" y="2499"/>
                  </a:lnTo>
                  <a:lnTo>
                    <a:pt x="3981" y="2499"/>
                  </a:lnTo>
                  <a:cubicBezTo>
                    <a:pt x="4210" y="2499"/>
                    <a:pt x="4396" y="2685"/>
                    <a:pt x="4396" y="2913"/>
                  </a:cubicBezTo>
                  <a:cubicBezTo>
                    <a:pt x="4396" y="3143"/>
                    <a:pt x="4210" y="3329"/>
                    <a:pt x="3981" y="3329"/>
                  </a:cubicBezTo>
                  <a:lnTo>
                    <a:pt x="3434" y="3329"/>
                  </a:lnTo>
                  <a:lnTo>
                    <a:pt x="3434" y="3849"/>
                  </a:lnTo>
                  <a:cubicBezTo>
                    <a:pt x="3434" y="4078"/>
                    <a:pt x="3248" y="4264"/>
                    <a:pt x="3018" y="4264"/>
                  </a:cubicBezTo>
                  <a:cubicBezTo>
                    <a:pt x="2790" y="4264"/>
                    <a:pt x="2604" y="4078"/>
                    <a:pt x="2604" y="3849"/>
                  </a:cubicBezTo>
                  <a:lnTo>
                    <a:pt x="2604" y="3329"/>
                  </a:lnTo>
                  <a:lnTo>
                    <a:pt x="2027" y="3329"/>
                  </a:lnTo>
                  <a:cubicBezTo>
                    <a:pt x="1799" y="3329"/>
                    <a:pt x="1612" y="3143"/>
                    <a:pt x="1612" y="2913"/>
                  </a:cubicBezTo>
                  <a:cubicBezTo>
                    <a:pt x="1612" y="2686"/>
                    <a:pt x="1799" y="2499"/>
                    <a:pt x="2027" y="2499"/>
                  </a:cubicBezTo>
                  <a:lnTo>
                    <a:pt x="2604" y="2499"/>
                  </a:lnTo>
                  <a:lnTo>
                    <a:pt x="2604" y="1979"/>
                  </a:lnTo>
                  <a:cubicBezTo>
                    <a:pt x="2604" y="1750"/>
                    <a:pt x="2790" y="1563"/>
                    <a:pt x="3018" y="1563"/>
                  </a:cubicBezTo>
                  <a:close/>
                  <a:moveTo>
                    <a:pt x="9660" y="3582"/>
                  </a:moveTo>
                  <a:cubicBezTo>
                    <a:pt x="9890" y="3582"/>
                    <a:pt x="10076" y="3768"/>
                    <a:pt x="10076" y="3998"/>
                  </a:cubicBezTo>
                  <a:cubicBezTo>
                    <a:pt x="10076" y="4226"/>
                    <a:pt x="9890" y="4413"/>
                    <a:pt x="9660" y="4413"/>
                  </a:cubicBezTo>
                  <a:cubicBezTo>
                    <a:pt x="9432" y="4413"/>
                    <a:pt x="9246" y="4226"/>
                    <a:pt x="9246" y="3998"/>
                  </a:cubicBezTo>
                  <a:cubicBezTo>
                    <a:pt x="9246" y="3768"/>
                    <a:pt x="9432" y="3582"/>
                    <a:pt x="9660" y="3582"/>
                  </a:cubicBezTo>
                  <a:close/>
                  <a:moveTo>
                    <a:pt x="6879" y="3865"/>
                  </a:moveTo>
                  <a:cubicBezTo>
                    <a:pt x="7109" y="3865"/>
                    <a:pt x="7295" y="4051"/>
                    <a:pt x="7295" y="4281"/>
                  </a:cubicBezTo>
                  <a:cubicBezTo>
                    <a:pt x="7295" y="4510"/>
                    <a:pt x="7109" y="4696"/>
                    <a:pt x="6879" y="4696"/>
                  </a:cubicBezTo>
                  <a:lnTo>
                    <a:pt x="5642" y="4696"/>
                  </a:lnTo>
                  <a:cubicBezTo>
                    <a:pt x="5413" y="4696"/>
                    <a:pt x="5227" y="4510"/>
                    <a:pt x="5227" y="4281"/>
                  </a:cubicBezTo>
                  <a:cubicBezTo>
                    <a:pt x="5226" y="4051"/>
                    <a:pt x="5413" y="3865"/>
                    <a:pt x="5642" y="3865"/>
                  </a:cubicBezTo>
                  <a:close/>
                  <a:moveTo>
                    <a:pt x="2907" y="0"/>
                  </a:moveTo>
                  <a:cubicBezTo>
                    <a:pt x="1304" y="0"/>
                    <a:pt x="0" y="1303"/>
                    <a:pt x="0" y="2906"/>
                  </a:cubicBezTo>
                  <a:lnTo>
                    <a:pt x="0" y="2997"/>
                  </a:lnTo>
                  <a:cubicBezTo>
                    <a:pt x="0" y="4599"/>
                    <a:pt x="1303" y="5902"/>
                    <a:pt x="2907" y="5902"/>
                  </a:cubicBezTo>
                  <a:lnTo>
                    <a:pt x="3134" y="5902"/>
                  </a:lnTo>
                  <a:cubicBezTo>
                    <a:pt x="3822" y="5902"/>
                    <a:pt x="4555" y="5815"/>
                    <a:pt x="5317" y="5644"/>
                  </a:cubicBezTo>
                  <a:cubicBezTo>
                    <a:pt x="5625" y="5574"/>
                    <a:pt x="5941" y="5538"/>
                    <a:pt x="6259" y="5538"/>
                  </a:cubicBezTo>
                  <a:cubicBezTo>
                    <a:pt x="6577" y="5538"/>
                    <a:pt x="6894" y="5574"/>
                    <a:pt x="7201" y="5644"/>
                  </a:cubicBezTo>
                  <a:cubicBezTo>
                    <a:pt x="7964" y="5815"/>
                    <a:pt x="8698" y="5902"/>
                    <a:pt x="9384" y="5902"/>
                  </a:cubicBezTo>
                  <a:lnTo>
                    <a:pt x="9615" y="5902"/>
                  </a:lnTo>
                  <a:cubicBezTo>
                    <a:pt x="11216" y="5902"/>
                    <a:pt x="12520" y="4600"/>
                    <a:pt x="12520" y="2997"/>
                  </a:cubicBezTo>
                  <a:lnTo>
                    <a:pt x="12520" y="2906"/>
                  </a:lnTo>
                  <a:cubicBezTo>
                    <a:pt x="12520" y="1305"/>
                    <a:pt x="11217" y="0"/>
                    <a:pt x="9615" y="0"/>
                  </a:cubicBezTo>
                  <a:lnTo>
                    <a:pt x="8253" y="0"/>
                  </a:lnTo>
                  <a:lnTo>
                    <a:pt x="8184" y="405"/>
                  </a:lnTo>
                  <a:cubicBezTo>
                    <a:pt x="8056" y="1154"/>
                    <a:pt x="7412" y="1698"/>
                    <a:pt x="6652" y="1698"/>
                  </a:cubicBezTo>
                  <a:lnTo>
                    <a:pt x="5768" y="1698"/>
                  </a:lnTo>
                  <a:cubicBezTo>
                    <a:pt x="5063" y="1698"/>
                    <a:pt x="4445" y="1223"/>
                    <a:pt x="4266" y="541"/>
                  </a:cubicBezTo>
                  <a:lnTo>
                    <a:pt x="41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5"/>
            <p:cNvSpPr/>
            <p:nvPr/>
          </p:nvSpPr>
          <p:spPr>
            <a:xfrm>
              <a:off x="4696232" y="4423689"/>
              <a:ext cx="75923" cy="27122"/>
            </a:xfrm>
            <a:custGeom>
              <a:avLst/>
              <a:gdLst/>
              <a:ahLst/>
              <a:cxnLst/>
              <a:rect l="l" t="t" r="r" b="b"/>
              <a:pathLst>
                <a:path w="2427" h="867" extrusionOk="0">
                  <a:moveTo>
                    <a:pt x="1" y="0"/>
                  </a:moveTo>
                  <a:lnTo>
                    <a:pt x="88" y="328"/>
                  </a:lnTo>
                  <a:cubicBezTo>
                    <a:pt x="172" y="644"/>
                    <a:pt x="459" y="867"/>
                    <a:pt x="787" y="867"/>
                  </a:cubicBezTo>
                  <a:lnTo>
                    <a:pt x="1671" y="867"/>
                  </a:lnTo>
                  <a:cubicBezTo>
                    <a:pt x="2024" y="867"/>
                    <a:pt x="2323" y="613"/>
                    <a:pt x="2383" y="265"/>
                  </a:cubicBezTo>
                  <a:lnTo>
                    <a:pt x="24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5"/>
            <p:cNvSpPr/>
            <p:nvPr/>
          </p:nvSpPr>
          <p:spPr>
            <a:xfrm>
              <a:off x="4586931" y="4190228"/>
              <a:ext cx="306506" cy="207434"/>
            </a:xfrm>
            <a:custGeom>
              <a:avLst/>
              <a:gdLst/>
              <a:ahLst/>
              <a:cxnLst/>
              <a:rect l="l" t="t" r="r" b="b"/>
              <a:pathLst>
                <a:path w="9798" h="6631" extrusionOk="0">
                  <a:moveTo>
                    <a:pt x="5237" y="0"/>
                  </a:moveTo>
                  <a:cubicBezTo>
                    <a:pt x="5008" y="0"/>
                    <a:pt x="4822" y="186"/>
                    <a:pt x="4822" y="416"/>
                  </a:cubicBezTo>
                  <a:lnTo>
                    <a:pt x="4822" y="732"/>
                  </a:lnTo>
                  <a:cubicBezTo>
                    <a:pt x="4822" y="995"/>
                    <a:pt x="4608" y="1208"/>
                    <a:pt x="4346" y="1208"/>
                  </a:cubicBezTo>
                  <a:lnTo>
                    <a:pt x="1417" y="1208"/>
                  </a:lnTo>
                  <a:cubicBezTo>
                    <a:pt x="637" y="1208"/>
                    <a:pt x="1" y="1844"/>
                    <a:pt x="1" y="2624"/>
                  </a:cubicBezTo>
                  <a:cubicBezTo>
                    <a:pt x="1" y="3406"/>
                    <a:pt x="636" y="4040"/>
                    <a:pt x="1416" y="4040"/>
                  </a:cubicBezTo>
                  <a:lnTo>
                    <a:pt x="8489" y="4040"/>
                  </a:lnTo>
                  <a:cubicBezTo>
                    <a:pt x="8752" y="4040"/>
                    <a:pt x="8965" y="4254"/>
                    <a:pt x="8965" y="4516"/>
                  </a:cubicBezTo>
                  <a:cubicBezTo>
                    <a:pt x="8965" y="4779"/>
                    <a:pt x="8752" y="4992"/>
                    <a:pt x="8489" y="4992"/>
                  </a:cubicBezTo>
                  <a:lnTo>
                    <a:pt x="5613" y="4992"/>
                  </a:lnTo>
                  <a:cubicBezTo>
                    <a:pt x="4893" y="4992"/>
                    <a:pt x="4305" y="5578"/>
                    <a:pt x="4305" y="6300"/>
                  </a:cubicBezTo>
                  <a:lnTo>
                    <a:pt x="4305" y="6630"/>
                  </a:lnTo>
                  <a:lnTo>
                    <a:pt x="5138" y="6630"/>
                  </a:lnTo>
                  <a:lnTo>
                    <a:pt x="5138" y="6300"/>
                  </a:lnTo>
                  <a:cubicBezTo>
                    <a:pt x="5138" y="6037"/>
                    <a:pt x="5351" y="5824"/>
                    <a:pt x="5613" y="5824"/>
                  </a:cubicBezTo>
                  <a:lnTo>
                    <a:pt x="8489" y="5824"/>
                  </a:lnTo>
                  <a:cubicBezTo>
                    <a:pt x="9210" y="5824"/>
                    <a:pt x="9797" y="5238"/>
                    <a:pt x="9797" y="4516"/>
                  </a:cubicBezTo>
                  <a:cubicBezTo>
                    <a:pt x="9797" y="3796"/>
                    <a:pt x="9210" y="3208"/>
                    <a:pt x="8489" y="3208"/>
                  </a:cubicBezTo>
                  <a:lnTo>
                    <a:pt x="1416" y="3208"/>
                  </a:lnTo>
                  <a:cubicBezTo>
                    <a:pt x="1093" y="3208"/>
                    <a:pt x="832" y="2945"/>
                    <a:pt x="832" y="2623"/>
                  </a:cubicBezTo>
                  <a:cubicBezTo>
                    <a:pt x="832" y="2300"/>
                    <a:pt x="1094" y="2039"/>
                    <a:pt x="1416" y="2039"/>
                  </a:cubicBezTo>
                  <a:lnTo>
                    <a:pt x="4345" y="2039"/>
                  </a:lnTo>
                  <a:cubicBezTo>
                    <a:pt x="5066" y="2039"/>
                    <a:pt x="5653" y="1451"/>
                    <a:pt x="5653" y="731"/>
                  </a:cubicBezTo>
                  <a:lnTo>
                    <a:pt x="5653" y="416"/>
                  </a:lnTo>
                  <a:cubicBezTo>
                    <a:pt x="5653" y="186"/>
                    <a:pt x="5467" y="0"/>
                    <a:pt x="5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08" name="Google Shape;808;p45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3500" y="1504975"/>
            <a:ext cx="4027224" cy="2490150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p45"/>
          <p:cNvSpPr txBox="1">
            <a:spLocks noGrp="1"/>
          </p:cNvSpPr>
          <p:nvPr>
            <p:ph type="subTitle" idx="4294967295"/>
          </p:nvPr>
        </p:nvSpPr>
        <p:spPr>
          <a:xfrm>
            <a:off x="714225" y="4325831"/>
            <a:ext cx="7715400" cy="3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Follow the link in the graph to modify its data and then paste the new one here. </a:t>
            </a:r>
            <a:r>
              <a:rPr lang="en" sz="1000" b="1"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5"/>
              </a:rPr>
              <a:t>For more info, click here</a:t>
            </a:r>
            <a:endParaRPr sz="1000" b="1"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4" name="Google Shape;814;p46"/>
          <p:cNvGrpSpPr/>
          <p:nvPr/>
        </p:nvGrpSpPr>
        <p:grpSpPr>
          <a:xfrm>
            <a:off x="1313961" y="1860984"/>
            <a:ext cx="749797" cy="717499"/>
            <a:chOff x="1317586" y="1856572"/>
            <a:chExt cx="749797" cy="717499"/>
          </a:xfrm>
        </p:grpSpPr>
        <p:sp>
          <p:nvSpPr>
            <p:cNvPr id="815" name="Google Shape;815;p46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6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46"/>
          <p:cNvGrpSpPr/>
          <p:nvPr/>
        </p:nvGrpSpPr>
        <p:grpSpPr>
          <a:xfrm>
            <a:off x="4202586" y="1860984"/>
            <a:ext cx="749797" cy="717499"/>
            <a:chOff x="1317586" y="1856572"/>
            <a:chExt cx="749797" cy="717499"/>
          </a:xfrm>
        </p:grpSpPr>
        <p:sp>
          <p:nvSpPr>
            <p:cNvPr id="818" name="Google Shape;818;p46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6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46"/>
          <p:cNvGrpSpPr/>
          <p:nvPr/>
        </p:nvGrpSpPr>
        <p:grpSpPr>
          <a:xfrm>
            <a:off x="7064961" y="1860984"/>
            <a:ext cx="749797" cy="717499"/>
            <a:chOff x="1317586" y="1856572"/>
            <a:chExt cx="749797" cy="717499"/>
          </a:xfrm>
        </p:grpSpPr>
        <p:sp>
          <p:nvSpPr>
            <p:cNvPr id="821" name="Google Shape;821;p46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6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3" name="Google Shape;823;p46"/>
          <p:cNvSpPr txBox="1">
            <a:spLocks noGrp="1"/>
          </p:cNvSpPr>
          <p:nvPr>
            <p:ph type="title" idx="6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Project goals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824" name="Google Shape;824;p46"/>
          <p:cNvSpPr txBox="1">
            <a:spLocks noGrp="1"/>
          </p:cNvSpPr>
          <p:nvPr>
            <p:ph type="title"/>
          </p:nvPr>
        </p:nvSpPr>
        <p:spPr>
          <a:xfrm>
            <a:off x="3599548" y="26729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2</a:t>
            </a:r>
            <a:endParaRPr/>
          </a:p>
        </p:txBody>
      </p:sp>
      <p:sp>
        <p:nvSpPr>
          <p:cNvPr id="825" name="Google Shape;825;p46"/>
          <p:cNvSpPr txBox="1">
            <a:spLocks noGrp="1"/>
          </p:cNvSpPr>
          <p:nvPr>
            <p:ph type="subTitle" idx="1"/>
          </p:nvPr>
        </p:nvSpPr>
        <p:spPr>
          <a:xfrm>
            <a:off x="3599552" y="3200632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826" name="Google Shape;826;p46"/>
          <p:cNvSpPr txBox="1">
            <a:spLocks noGrp="1"/>
          </p:cNvSpPr>
          <p:nvPr>
            <p:ph type="title" idx="2"/>
          </p:nvPr>
        </p:nvSpPr>
        <p:spPr>
          <a:xfrm>
            <a:off x="720000" y="26729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1</a:t>
            </a:r>
            <a:endParaRPr/>
          </a:p>
        </p:txBody>
      </p:sp>
      <p:sp>
        <p:nvSpPr>
          <p:cNvPr id="827" name="Google Shape;827;p46"/>
          <p:cNvSpPr txBox="1">
            <a:spLocks noGrp="1"/>
          </p:cNvSpPr>
          <p:nvPr>
            <p:ph type="subTitle" idx="3"/>
          </p:nvPr>
        </p:nvSpPr>
        <p:spPr>
          <a:xfrm>
            <a:off x="720025" y="3200625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also high temperatures</a:t>
            </a:r>
            <a:endParaRPr/>
          </a:p>
        </p:txBody>
      </p:sp>
      <p:sp>
        <p:nvSpPr>
          <p:cNvPr id="828" name="Google Shape;828;p46"/>
          <p:cNvSpPr txBox="1">
            <a:spLocks noGrp="1"/>
          </p:cNvSpPr>
          <p:nvPr>
            <p:ph type="title" idx="4"/>
          </p:nvPr>
        </p:nvSpPr>
        <p:spPr>
          <a:xfrm>
            <a:off x="6486000" y="26729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3</a:t>
            </a:r>
            <a:endParaRPr/>
          </a:p>
        </p:txBody>
      </p:sp>
      <p:sp>
        <p:nvSpPr>
          <p:cNvPr id="829" name="Google Shape;829;p46"/>
          <p:cNvSpPr txBox="1">
            <a:spLocks noGrp="1"/>
          </p:cNvSpPr>
          <p:nvPr>
            <p:ph type="subTitle" idx="5"/>
          </p:nvPr>
        </p:nvSpPr>
        <p:spPr>
          <a:xfrm>
            <a:off x="6486007" y="3200625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place. It’s full of iron oxide dust</a:t>
            </a:r>
            <a:endParaRPr/>
          </a:p>
        </p:txBody>
      </p:sp>
      <p:grpSp>
        <p:nvGrpSpPr>
          <p:cNvPr id="830" name="Google Shape;830;p46"/>
          <p:cNvGrpSpPr/>
          <p:nvPr/>
        </p:nvGrpSpPr>
        <p:grpSpPr>
          <a:xfrm>
            <a:off x="7227140" y="2046732"/>
            <a:ext cx="424222" cy="345984"/>
            <a:chOff x="7297716" y="3531606"/>
            <a:chExt cx="424222" cy="345984"/>
          </a:xfrm>
        </p:grpSpPr>
        <p:sp>
          <p:nvSpPr>
            <p:cNvPr id="831" name="Google Shape;831;p46"/>
            <p:cNvSpPr/>
            <p:nvPr/>
          </p:nvSpPr>
          <p:spPr>
            <a:xfrm>
              <a:off x="7297716" y="3713983"/>
              <a:ext cx="217570" cy="163607"/>
            </a:xfrm>
            <a:custGeom>
              <a:avLst/>
              <a:gdLst/>
              <a:ahLst/>
              <a:cxnLst/>
              <a:rect l="l" t="t" r="r" b="b"/>
              <a:pathLst>
                <a:path w="6955" h="5230" extrusionOk="0">
                  <a:moveTo>
                    <a:pt x="1548" y="0"/>
                  </a:moveTo>
                  <a:cubicBezTo>
                    <a:pt x="1481" y="0"/>
                    <a:pt x="1414" y="17"/>
                    <a:pt x="1352" y="53"/>
                  </a:cubicBezTo>
                  <a:cubicBezTo>
                    <a:pt x="1338" y="60"/>
                    <a:pt x="1006" y="254"/>
                    <a:pt x="688" y="561"/>
                  </a:cubicBezTo>
                  <a:cubicBezTo>
                    <a:pt x="219" y="1012"/>
                    <a:pt x="0" y="1496"/>
                    <a:pt x="60" y="1961"/>
                  </a:cubicBezTo>
                  <a:cubicBezTo>
                    <a:pt x="159" y="2759"/>
                    <a:pt x="1009" y="3374"/>
                    <a:pt x="2656" y="3841"/>
                  </a:cubicBezTo>
                  <a:cubicBezTo>
                    <a:pt x="3372" y="4044"/>
                    <a:pt x="4485" y="4252"/>
                    <a:pt x="5475" y="4344"/>
                  </a:cubicBezTo>
                  <a:lnTo>
                    <a:pt x="5256" y="4552"/>
                  </a:lnTo>
                  <a:cubicBezTo>
                    <a:pt x="5101" y="4702"/>
                    <a:pt x="5093" y="4949"/>
                    <a:pt x="5242" y="5107"/>
                  </a:cubicBezTo>
                  <a:cubicBezTo>
                    <a:pt x="5319" y="5188"/>
                    <a:pt x="5424" y="5229"/>
                    <a:pt x="5527" y="5229"/>
                  </a:cubicBezTo>
                  <a:cubicBezTo>
                    <a:pt x="5625" y="5229"/>
                    <a:pt x="5722" y="5193"/>
                    <a:pt x="5798" y="5121"/>
                  </a:cubicBezTo>
                  <a:lnTo>
                    <a:pt x="6676" y="4285"/>
                  </a:lnTo>
                  <a:cubicBezTo>
                    <a:pt x="6954" y="4005"/>
                    <a:pt x="6702" y="3742"/>
                    <a:pt x="6702" y="3742"/>
                  </a:cubicBezTo>
                  <a:lnTo>
                    <a:pt x="5908" y="2830"/>
                  </a:lnTo>
                  <a:cubicBezTo>
                    <a:pt x="5830" y="2740"/>
                    <a:pt x="5722" y="2695"/>
                    <a:pt x="5612" y="2695"/>
                  </a:cubicBezTo>
                  <a:cubicBezTo>
                    <a:pt x="5521" y="2695"/>
                    <a:pt x="5429" y="2727"/>
                    <a:pt x="5354" y="2792"/>
                  </a:cubicBezTo>
                  <a:cubicBezTo>
                    <a:pt x="5190" y="2933"/>
                    <a:pt x="5173" y="3182"/>
                    <a:pt x="5316" y="3346"/>
                  </a:cubicBezTo>
                  <a:lnTo>
                    <a:pt x="5501" y="3557"/>
                  </a:lnTo>
                  <a:cubicBezTo>
                    <a:pt x="4574" y="3467"/>
                    <a:pt x="3524" y="3271"/>
                    <a:pt x="2869" y="3085"/>
                  </a:cubicBezTo>
                  <a:cubicBezTo>
                    <a:pt x="2284" y="2920"/>
                    <a:pt x="915" y="2468"/>
                    <a:pt x="838" y="1863"/>
                  </a:cubicBezTo>
                  <a:cubicBezTo>
                    <a:pt x="784" y="1439"/>
                    <a:pt x="1426" y="917"/>
                    <a:pt x="1744" y="732"/>
                  </a:cubicBezTo>
                  <a:cubicBezTo>
                    <a:pt x="1932" y="623"/>
                    <a:pt x="1995" y="383"/>
                    <a:pt x="1888" y="197"/>
                  </a:cubicBezTo>
                  <a:cubicBezTo>
                    <a:pt x="1815" y="71"/>
                    <a:pt x="1683" y="0"/>
                    <a:pt x="1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6"/>
            <p:cNvSpPr/>
            <p:nvPr/>
          </p:nvSpPr>
          <p:spPr>
            <a:xfrm>
              <a:off x="7588862" y="3714015"/>
              <a:ext cx="133076" cy="126413"/>
            </a:xfrm>
            <a:custGeom>
              <a:avLst/>
              <a:gdLst/>
              <a:ahLst/>
              <a:cxnLst/>
              <a:rect l="l" t="t" r="r" b="b"/>
              <a:pathLst>
                <a:path w="4254" h="4041" extrusionOk="0">
                  <a:moveTo>
                    <a:pt x="2834" y="0"/>
                  </a:moveTo>
                  <a:cubicBezTo>
                    <a:pt x="2702" y="0"/>
                    <a:pt x="2573" y="67"/>
                    <a:pt x="2499" y="188"/>
                  </a:cubicBezTo>
                  <a:cubicBezTo>
                    <a:pt x="2386" y="373"/>
                    <a:pt x="2444" y="616"/>
                    <a:pt x="2630" y="729"/>
                  </a:cubicBezTo>
                  <a:cubicBezTo>
                    <a:pt x="2632" y="730"/>
                    <a:pt x="2839" y="858"/>
                    <a:pt x="3030" y="1062"/>
                  </a:cubicBezTo>
                  <a:cubicBezTo>
                    <a:pt x="3182" y="1223"/>
                    <a:pt x="3357" y="1469"/>
                    <a:pt x="3319" y="1709"/>
                  </a:cubicBezTo>
                  <a:cubicBezTo>
                    <a:pt x="3278" y="1969"/>
                    <a:pt x="2905" y="2643"/>
                    <a:pt x="340" y="3266"/>
                  </a:cubicBezTo>
                  <a:cubicBezTo>
                    <a:pt x="130" y="3317"/>
                    <a:pt x="0" y="3529"/>
                    <a:pt x="52" y="3741"/>
                  </a:cubicBezTo>
                  <a:cubicBezTo>
                    <a:pt x="95" y="3920"/>
                    <a:pt x="256" y="4040"/>
                    <a:pt x="432" y="4040"/>
                  </a:cubicBezTo>
                  <a:cubicBezTo>
                    <a:pt x="463" y="4040"/>
                    <a:pt x="494" y="4036"/>
                    <a:pt x="524" y="4029"/>
                  </a:cubicBezTo>
                  <a:cubicBezTo>
                    <a:pt x="2780" y="3481"/>
                    <a:pt x="3947" y="2762"/>
                    <a:pt x="4093" y="1830"/>
                  </a:cubicBezTo>
                  <a:cubicBezTo>
                    <a:pt x="4253" y="812"/>
                    <a:pt x="3088" y="88"/>
                    <a:pt x="3039" y="58"/>
                  </a:cubicBezTo>
                  <a:cubicBezTo>
                    <a:pt x="2975" y="19"/>
                    <a:pt x="2904" y="0"/>
                    <a:pt x="28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6"/>
            <p:cNvSpPr/>
            <p:nvPr/>
          </p:nvSpPr>
          <p:spPr>
            <a:xfrm>
              <a:off x="7505650" y="3643473"/>
              <a:ext cx="63879" cy="63597"/>
            </a:xfrm>
            <a:custGeom>
              <a:avLst/>
              <a:gdLst/>
              <a:ahLst/>
              <a:cxnLst/>
              <a:rect l="l" t="t" r="r" b="b"/>
              <a:pathLst>
                <a:path w="2042" h="2033" extrusionOk="0">
                  <a:moveTo>
                    <a:pt x="1021" y="1"/>
                  </a:moveTo>
                  <a:cubicBezTo>
                    <a:pt x="459" y="1"/>
                    <a:pt x="0" y="456"/>
                    <a:pt x="0" y="1016"/>
                  </a:cubicBezTo>
                  <a:cubicBezTo>
                    <a:pt x="0" y="1577"/>
                    <a:pt x="459" y="2032"/>
                    <a:pt x="1021" y="2032"/>
                  </a:cubicBezTo>
                  <a:cubicBezTo>
                    <a:pt x="1584" y="2032"/>
                    <a:pt x="2042" y="1577"/>
                    <a:pt x="2042" y="1016"/>
                  </a:cubicBezTo>
                  <a:cubicBezTo>
                    <a:pt x="2042" y="456"/>
                    <a:pt x="1584" y="1"/>
                    <a:pt x="10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6"/>
            <p:cNvSpPr/>
            <p:nvPr/>
          </p:nvSpPr>
          <p:spPr>
            <a:xfrm>
              <a:off x="7388591" y="3680699"/>
              <a:ext cx="242189" cy="85339"/>
            </a:xfrm>
            <a:custGeom>
              <a:avLst/>
              <a:gdLst/>
              <a:ahLst/>
              <a:cxnLst/>
              <a:rect l="l" t="t" r="r" b="b"/>
              <a:pathLst>
                <a:path w="7742" h="2728" extrusionOk="0">
                  <a:moveTo>
                    <a:pt x="0" y="1"/>
                  </a:moveTo>
                  <a:lnTo>
                    <a:pt x="0" y="2207"/>
                  </a:lnTo>
                  <a:cubicBezTo>
                    <a:pt x="0" y="2494"/>
                    <a:pt x="233" y="2727"/>
                    <a:pt x="519" y="2727"/>
                  </a:cubicBezTo>
                  <a:lnTo>
                    <a:pt x="7223" y="2727"/>
                  </a:lnTo>
                  <a:cubicBezTo>
                    <a:pt x="7508" y="2727"/>
                    <a:pt x="7742" y="2494"/>
                    <a:pt x="7742" y="2207"/>
                  </a:cubicBezTo>
                  <a:lnTo>
                    <a:pt x="7742" y="1"/>
                  </a:lnTo>
                  <a:lnTo>
                    <a:pt x="6558" y="1"/>
                  </a:lnTo>
                  <a:cubicBezTo>
                    <a:pt x="6470" y="912"/>
                    <a:pt x="5698" y="1626"/>
                    <a:pt x="4762" y="1626"/>
                  </a:cubicBezTo>
                  <a:cubicBezTo>
                    <a:pt x="3826" y="1626"/>
                    <a:pt x="3054" y="912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6"/>
            <p:cNvSpPr/>
            <p:nvPr/>
          </p:nvSpPr>
          <p:spPr>
            <a:xfrm>
              <a:off x="7401667" y="3531606"/>
              <a:ext cx="78238" cy="28467"/>
            </a:xfrm>
            <a:custGeom>
              <a:avLst/>
              <a:gdLst/>
              <a:ahLst/>
              <a:cxnLst/>
              <a:rect l="l" t="t" r="r" b="b"/>
              <a:pathLst>
                <a:path w="2501" h="910" extrusionOk="0">
                  <a:moveTo>
                    <a:pt x="486" y="0"/>
                  </a:moveTo>
                  <a:cubicBezTo>
                    <a:pt x="218" y="0"/>
                    <a:pt x="1" y="216"/>
                    <a:pt x="1" y="484"/>
                  </a:cubicBezTo>
                  <a:lnTo>
                    <a:pt x="1" y="910"/>
                  </a:lnTo>
                  <a:cubicBezTo>
                    <a:pt x="35" y="908"/>
                    <a:pt x="67" y="906"/>
                    <a:pt x="100" y="906"/>
                  </a:cubicBezTo>
                  <a:lnTo>
                    <a:pt x="2501" y="906"/>
                  </a:lnTo>
                  <a:lnTo>
                    <a:pt x="2501" y="484"/>
                  </a:lnTo>
                  <a:cubicBezTo>
                    <a:pt x="2501" y="216"/>
                    <a:pt x="2283" y="0"/>
                    <a:pt x="20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6"/>
            <p:cNvSpPr/>
            <p:nvPr/>
          </p:nvSpPr>
          <p:spPr>
            <a:xfrm>
              <a:off x="7388623" y="3584474"/>
              <a:ext cx="242220" cy="71731"/>
            </a:xfrm>
            <a:custGeom>
              <a:avLst/>
              <a:gdLst/>
              <a:ahLst/>
              <a:cxnLst/>
              <a:rect l="l" t="t" r="r" b="b"/>
              <a:pathLst>
                <a:path w="7743" h="2293" extrusionOk="0">
                  <a:moveTo>
                    <a:pt x="1479" y="1001"/>
                  </a:moveTo>
                  <a:cubicBezTo>
                    <a:pt x="1695" y="1001"/>
                    <a:pt x="1871" y="1177"/>
                    <a:pt x="1871" y="1394"/>
                  </a:cubicBezTo>
                  <a:cubicBezTo>
                    <a:pt x="1871" y="1610"/>
                    <a:pt x="1695" y="1785"/>
                    <a:pt x="1479" y="1785"/>
                  </a:cubicBezTo>
                  <a:cubicBezTo>
                    <a:pt x="1262" y="1785"/>
                    <a:pt x="1087" y="1610"/>
                    <a:pt x="1087" y="1394"/>
                  </a:cubicBezTo>
                  <a:cubicBezTo>
                    <a:pt x="1087" y="1177"/>
                    <a:pt x="1262" y="1001"/>
                    <a:pt x="1479" y="1001"/>
                  </a:cubicBezTo>
                  <a:close/>
                  <a:moveTo>
                    <a:pt x="519" y="1"/>
                  </a:moveTo>
                  <a:cubicBezTo>
                    <a:pt x="233" y="1"/>
                    <a:pt x="0" y="234"/>
                    <a:pt x="0" y="521"/>
                  </a:cubicBezTo>
                  <a:lnTo>
                    <a:pt x="0" y="2292"/>
                  </a:lnTo>
                  <a:lnTo>
                    <a:pt x="3063" y="2292"/>
                  </a:lnTo>
                  <a:cubicBezTo>
                    <a:pt x="3315" y="1599"/>
                    <a:pt x="3981" y="1102"/>
                    <a:pt x="4761" y="1102"/>
                  </a:cubicBezTo>
                  <a:cubicBezTo>
                    <a:pt x="5542" y="1102"/>
                    <a:pt x="6208" y="1600"/>
                    <a:pt x="6460" y="2292"/>
                  </a:cubicBezTo>
                  <a:lnTo>
                    <a:pt x="7742" y="2292"/>
                  </a:lnTo>
                  <a:lnTo>
                    <a:pt x="7742" y="521"/>
                  </a:lnTo>
                  <a:cubicBezTo>
                    <a:pt x="7742" y="234"/>
                    <a:pt x="7509" y="1"/>
                    <a:pt x="72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46"/>
          <p:cNvGrpSpPr/>
          <p:nvPr/>
        </p:nvGrpSpPr>
        <p:grpSpPr>
          <a:xfrm>
            <a:off x="4355283" y="2060958"/>
            <a:ext cx="418153" cy="317549"/>
            <a:chOff x="6602900" y="4290582"/>
            <a:chExt cx="418153" cy="317549"/>
          </a:xfrm>
        </p:grpSpPr>
        <p:sp>
          <p:nvSpPr>
            <p:cNvPr id="838" name="Google Shape;838;p46"/>
            <p:cNvSpPr/>
            <p:nvPr/>
          </p:nvSpPr>
          <p:spPr>
            <a:xfrm>
              <a:off x="6780585" y="4351740"/>
              <a:ext cx="62721" cy="28999"/>
            </a:xfrm>
            <a:custGeom>
              <a:avLst/>
              <a:gdLst/>
              <a:ahLst/>
              <a:cxnLst/>
              <a:rect l="l" t="t" r="r" b="b"/>
              <a:pathLst>
                <a:path w="2005" h="927" extrusionOk="0">
                  <a:moveTo>
                    <a:pt x="999" y="0"/>
                  </a:moveTo>
                  <a:lnTo>
                    <a:pt x="1" y="435"/>
                  </a:lnTo>
                  <a:lnTo>
                    <a:pt x="1005" y="927"/>
                  </a:lnTo>
                  <a:lnTo>
                    <a:pt x="2004" y="456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6"/>
            <p:cNvSpPr/>
            <p:nvPr/>
          </p:nvSpPr>
          <p:spPr>
            <a:xfrm>
              <a:off x="6964682" y="4373012"/>
              <a:ext cx="56371" cy="234337"/>
            </a:xfrm>
            <a:custGeom>
              <a:avLst/>
              <a:gdLst/>
              <a:ahLst/>
              <a:cxnLst/>
              <a:rect l="l" t="t" r="r" b="b"/>
              <a:pathLst>
                <a:path w="1802" h="7491" extrusionOk="0">
                  <a:moveTo>
                    <a:pt x="1802" y="0"/>
                  </a:moveTo>
                  <a:cubicBezTo>
                    <a:pt x="1401" y="228"/>
                    <a:pt x="863" y="425"/>
                    <a:pt x="191" y="590"/>
                  </a:cubicBezTo>
                  <a:cubicBezTo>
                    <a:pt x="80" y="618"/>
                    <a:pt x="1" y="718"/>
                    <a:pt x="1" y="835"/>
                  </a:cubicBezTo>
                  <a:lnTo>
                    <a:pt x="1" y="7279"/>
                  </a:lnTo>
                  <a:cubicBezTo>
                    <a:pt x="1" y="7399"/>
                    <a:pt x="98" y="7491"/>
                    <a:pt x="212" y="7491"/>
                  </a:cubicBezTo>
                  <a:cubicBezTo>
                    <a:pt x="230" y="7491"/>
                    <a:pt x="249" y="7488"/>
                    <a:pt x="267" y="7483"/>
                  </a:cubicBezTo>
                  <a:cubicBezTo>
                    <a:pt x="1460" y="7159"/>
                    <a:pt x="1802" y="6805"/>
                    <a:pt x="1802" y="6639"/>
                  </a:cubicBezTo>
                  <a:lnTo>
                    <a:pt x="1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6"/>
            <p:cNvSpPr/>
            <p:nvPr/>
          </p:nvSpPr>
          <p:spPr>
            <a:xfrm>
              <a:off x="6825788" y="4387589"/>
              <a:ext cx="36663" cy="55745"/>
            </a:xfrm>
            <a:custGeom>
              <a:avLst/>
              <a:gdLst/>
              <a:ahLst/>
              <a:cxnLst/>
              <a:rect l="l" t="t" r="r" b="b"/>
              <a:pathLst>
                <a:path w="1172" h="1782" extrusionOk="0">
                  <a:moveTo>
                    <a:pt x="1172" y="0"/>
                  </a:moveTo>
                  <a:lnTo>
                    <a:pt x="0" y="554"/>
                  </a:lnTo>
                  <a:lnTo>
                    <a:pt x="0" y="1782"/>
                  </a:lnTo>
                  <a:lnTo>
                    <a:pt x="1172" y="1262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6"/>
            <p:cNvSpPr/>
            <p:nvPr/>
          </p:nvSpPr>
          <p:spPr>
            <a:xfrm>
              <a:off x="6761440" y="4386870"/>
              <a:ext cx="36601" cy="56434"/>
            </a:xfrm>
            <a:custGeom>
              <a:avLst/>
              <a:gdLst/>
              <a:ahLst/>
              <a:cxnLst/>
              <a:rect l="l" t="t" r="r" b="b"/>
              <a:pathLst>
                <a:path w="1170" h="1804" extrusionOk="0">
                  <a:moveTo>
                    <a:pt x="0" y="0"/>
                  </a:moveTo>
                  <a:lnTo>
                    <a:pt x="0" y="1285"/>
                  </a:lnTo>
                  <a:lnTo>
                    <a:pt x="1170" y="1804"/>
                  </a:lnTo>
                  <a:lnTo>
                    <a:pt x="1170" y="5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6"/>
            <p:cNvSpPr/>
            <p:nvPr/>
          </p:nvSpPr>
          <p:spPr>
            <a:xfrm>
              <a:off x="6602994" y="4372793"/>
              <a:ext cx="56402" cy="235338"/>
            </a:xfrm>
            <a:custGeom>
              <a:avLst/>
              <a:gdLst/>
              <a:ahLst/>
              <a:cxnLst/>
              <a:rect l="l" t="t" r="r" b="b"/>
              <a:pathLst>
                <a:path w="1803" h="7523" extrusionOk="0">
                  <a:moveTo>
                    <a:pt x="0" y="0"/>
                  </a:moveTo>
                  <a:lnTo>
                    <a:pt x="0" y="6672"/>
                  </a:lnTo>
                  <a:cubicBezTo>
                    <a:pt x="0" y="6836"/>
                    <a:pt x="342" y="7190"/>
                    <a:pt x="1536" y="7515"/>
                  </a:cubicBezTo>
                  <a:cubicBezTo>
                    <a:pt x="1554" y="7520"/>
                    <a:pt x="1573" y="7522"/>
                    <a:pt x="1591" y="7522"/>
                  </a:cubicBezTo>
                  <a:cubicBezTo>
                    <a:pt x="1703" y="7522"/>
                    <a:pt x="1802" y="7431"/>
                    <a:pt x="1802" y="7311"/>
                  </a:cubicBezTo>
                  <a:lnTo>
                    <a:pt x="1802" y="837"/>
                  </a:lnTo>
                  <a:cubicBezTo>
                    <a:pt x="1802" y="721"/>
                    <a:pt x="1723" y="620"/>
                    <a:pt x="1611" y="592"/>
                  </a:cubicBezTo>
                  <a:cubicBezTo>
                    <a:pt x="939" y="425"/>
                    <a:pt x="402" y="228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6"/>
            <p:cNvSpPr/>
            <p:nvPr/>
          </p:nvSpPr>
          <p:spPr>
            <a:xfrm>
              <a:off x="6602900" y="4290582"/>
              <a:ext cx="418122" cy="228425"/>
            </a:xfrm>
            <a:custGeom>
              <a:avLst/>
              <a:gdLst/>
              <a:ahLst/>
              <a:cxnLst/>
              <a:rect l="l" t="t" r="r" b="b"/>
              <a:pathLst>
                <a:path w="13366" h="7302" extrusionOk="0">
                  <a:moveTo>
                    <a:pt x="6680" y="1027"/>
                  </a:moveTo>
                  <a:cubicBezTo>
                    <a:pt x="6743" y="1027"/>
                    <a:pt x="6805" y="1040"/>
                    <a:pt x="6863" y="1066"/>
                  </a:cubicBezTo>
                  <a:lnTo>
                    <a:pt x="8921" y="1996"/>
                  </a:lnTo>
                  <a:cubicBezTo>
                    <a:pt x="9078" y="2066"/>
                    <a:pt x="9183" y="2230"/>
                    <a:pt x="9182" y="2400"/>
                  </a:cubicBezTo>
                  <a:lnTo>
                    <a:pt x="9182" y="4650"/>
                  </a:lnTo>
                  <a:cubicBezTo>
                    <a:pt x="9182" y="4825"/>
                    <a:pt x="9078" y="4984"/>
                    <a:pt x="8919" y="5055"/>
                  </a:cubicBezTo>
                  <a:lnTo>
                    <a:pt x="6860" y="5969"/>
                  </a:lnTo>
                  <a:cubicBezTo>
                    <a:pt x="6805" y="5995"/>
                    <a:pt x="6743" y="6007"/>
                    <a:pt x="6682" y="6007"/>
                  </a:cubicBezTo>
                  <a:cubicBezTo>
                    <a:pt x="6620" y="6007"/>
                    <a:pt x="6557" y="5994"/>
                    <a:pt x="6500" y="5969"/>
                  </a:cubicBezTo>
                  <a:lnTo>
                    <a:pt x="4445" y="5055"/>
                  </a:lnTo>
                  <a:cubicBezTo>
                    <a:pt x="4285" y="4984"/>
                    <a:pt x="4182" y="4825"/>
                    <a:pt x="4182" y="4650"/>
                  </a:cubicBezTo>
                  <a:lnTo>
                    <a:pt x="4182" y="2368"/>
                  </a:lnTo>
                  <a:cubicBezTo>
                    <a:pt x="4181" y="2194"/>
                    <a:pt x="4290" y="2029"/>
                    <a:pt x="4448" y="1960"/>
                  </a:cubicBezTo>
                  <a:lnTo>
                    <a:pt x="6503" y="1063"/>
                  </a:lnTo>
                  <a:cubicBezTo>
                    <a:pt x="6560" y="1039"/>
                    <a:pt x="6620" y="1027"/>
                    <a:pt x="6680" y="1027"/>
                  </a:cubicBezTo>
                  <a:close/>
                  <a:moveTo>
                    <a:pt x="6698" y="0"/>
                  </a:moveTo>
                  <a:cubicBezTo>
                    <a:pt x="4827" y="0"/>
                    <a:pt x="3074" y="190"/>
                    <a:pt x="1761" y="537"/>
                  </a:cubicBezTo>
                  <a:cubicBezTo>
                    <a:pt x="431" y="886"/>
                    <a:pt x="1" y="1294"/>
                    <a:pt x="1" y="1437"/>
                  </a:cubicBezTo>
                  <a:cubicBezTo>
                    <a:pt x="1" y="1523"/>
                    <a:pt x="126" y="1692"/>
                    <a:pt x="478" y="1881"/>
                  </a:cubicBezTo>
                  <a:cubicBezTo>
                    <a:pt x="895" y="2107"/>
                    <a:pt x="1537" y="2312"/>
                    <a:pt x="2332" y="2473"/>
                  </a:cubicBezTo>
                  <a:cubicBezTo>
                    <a:pt x="2361" y="2480"/>
                    <a:pt x="2391" y="2489"/>
                    <a:pt x="2418" y="2501"/>
                  </a:cubicBezTo>
                  <a:cubicBezTo>
                    <a:pt x="2550" y="2557"/>
                    <a:pt x="2650" y="2678"/>
                    <a:pt x="2678" y="2820"/>
                  </a:cubicBezTo>
                  <a:cubicBezTo>
                    <a:pt x="2684" y="2850"/>
                    <a:pt x="2688" y="2878"/>
                    <a:pt x="2688" y="2909"/>
                  </a:cubicBezTo>
                  <a:lnTo>
                    <a:pt x="2688" y="7302"/>
                  </a:lnTo>
                  <a:cubicBezTo>
                    <a:pt x="3431" y="7180"/>
                    <a:pt x="4180" y="7089"/>
                    <a:pt x="4921" y="7036"/>
                  </a:cubicBezTo>
                  <a:cubicBezTo>
                    <a:pt x="5512" y="6993"/>
                    <a:pt x="6106" y="6971"/>
                    <a:pt x="6700" y="6971"/>
                  </a:cubicBezTo>
                  <a:cubicBezTo>
                    <a:pt x="7308" y="6971"/>
                    <a:pt x="7915" y="6994"/>
                    <a:pt x="8517" y="7039"/>
                  </a:cubicBezTo>
                  <a:cubicBezTo>
                    <a:pt x="9237" y="7093"/>
                    <a:pt x="9961" y="7182"/>
                    <a:pt x="10678" y="7301"/>
                  </a:cubicBezTo>
                  <a:lnTo>
                    <a:pt x="10678" y="2913"/>
                  </a:lnTo>
                  <a:cubicBezTo>
                    <a:pt x="10675" y="2707"/>
                    <a:pt x="10832" y="2517"/>
                    <a:pt x="11033" y="2478"/>
                  </a:cubicBezTo>
                  <a:cubicBezTo>
                    <a:pt x="12946" y="2094"/>
                    <a:pt x="13366" y="1596"/>
                    <a:pt x="13366" y="1437"/>
                  </a:cubicBezTo>
                  <a:cubicBezTo>
                    <a:pt x="13366" y="1323"/>
                    <a:pt x="13045" y="914"/>
                    <a:pt x="11619" y="537"/>
                  </a:cubicBezTo>
                  <a:cubicBezTo>
                    <a:pt x="10314" y="190"/>
                    <a:pt x="8566" y="0"/>
                    <a:pt x="66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46"/>
          <p:cNvGrpSpPr/>
          <p:nvPr/>
        </p:nvGrpSpPr>
        <p:grpSpPr>
          <a:xfrm>
            <a:off x="1483399" y="2010679"/>
            <a:ext cx="418153" cy="418091"/>
            <a:chOff x="7299280" y="4190228"/>
            <a:chExt cx="418153" cy="418091"/>
          </a:xfrm>
        </p:grpSpPr>
        <p:sp>
          <p:nvSpPr>
            <p:cNvPr id="845" name="Google Shape;845;p46"/>
            <p:cNvSpPr/>
            <p:nvPr/>
          </p:nvSpPr>
          <p:spPr>
            <a:xfrm>
              <a:off x="7466579" y="4217600"/>
              <a:ext cx="82555" cy="82586"/>
            </a:xfrm>
            <a:custGeom>
              <a:avLst/>
              <a:gdLst/>
              <a:ahLst/>
              <a:cxnLst/>
              <a:rect l="l" t="t" r="r" b="b"/>
              <a:pathLst>
                <a:path w="2639" h="2640" extrusionOk="0">
                  <a:moveTo>
                    <a:pt x="1319" y="0"/>
                  </a:moveTo>
                  <a:cubicBezTo>
                    <a:pt x="592" y="0"/>
                    <a:pt x="0" y="593"/>
                    <a:pt x="0" y="1321"/>
                  </a:cubicBezTo>
                  <a:cubicBezTo>
                    <a:pt x="0" y="2047"/>
                    <a:pt x="592" y="2640"/>
                    <a:pt x="1319" y="2640"/>
                  </a:cubicBezTo>
                  <a:cubicBezTo>
                    <a:pt x="2046" y="2640"/>
                    <a:pt x="2638" y="2047"/>
                    <a:pt x="2638" y="1321"/>
                  </a:cubicBezTo>
                  <a:cubicBezTo>
                    <a:pt x="2638" y="593"/>
                    <a:pt x="2045" y="0"/>
                    <a:pt x="1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6"/>
            <p:cNvSpPr/>
            <p:nvPr/>
          </p:nvSpPr>
          <p:spPr>
            <a:xfrm>
              <a:off x="7299280" y="4190259"/>
              <a:ext cx="144056" cy="143993"/>
            </a:xfrm>
            <a:custGeom>
              <a:avLst/>
              <a:gdLst/>
              <a:ahLst/>
              <a:cxnLst/>
              <a:rect l="l" t="t" r="r" b="b"/>
              <a:pathLst>
                <a:path w="4605" h="4603" extrusionOk="0">
                  <a:moveTo>
                    <a:pt x="391" y="0"/>
                  </a:moveTo>
                  <a:cubicBezTo>
                    <a:pt x="175" y="0"/>
                    <a:pt x="1" y="176"/>
                    <a:pt x="1" y="391"/>
                  </a:cubicBezTo>
                  <a:lnTo>
                    <a:pt x="1" y="4212"/>
                  </a:lnTo>
                  <a:cubicBezTo>
                    <a:pt x="1" y="4427"/>
                    <a:pt x="176" y="4602"/>
                    <a:pt x="393" y="4602"/>
                  </a:cubicBezTo>
                  <a:cubicBezTo>
                    <a:pt x="610" y="4602"/>
                    <a:pt x="784" y="4427"/>
                    <a:pt x="784" y="4211"/>
                  </a:cubicBezTo>
                  <a:lnTo>
                    <a:pt x="784" y="782"/>
                  </a:lnTo>
                  <a:lnTo>
                    <a:pt x="4212" y="782"/>
                  </a:lnTo>
                  <a:cubicBezTo>
                    <a:pt x="4430" y="782"/>
                    <a:pt x="4604" y="607"/>
                    <a:pt x="4604" y="391"/>
                  </a:cubicBezTo>
                  <a:cubicBezTo>
                    <a:pt x="4604" y="176"/>
                    <a:pt x="4428" y="0"/>
                    <a:pt x="4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6"/>
            <p:cNvSpPr/>
            <p:nvPr/>
          </p:nvSpPr>
          <p:spPr>
            <a:xfrm>
              <a:off x="7573346" y="4190228"/>
              <a:ext cx="144056" cy="143993"/>
            </a:xfrm>
            <a:custGeom>
              <a:avLst/>
              <a:gdLst/>
              <a:ahLst/>
              <a:cxnLst/>
              <a:rect l="l" t="t" r="r" b="b"/>
              <a:pathLst>
                <a:path w="4605" h="4603" extrusionOk="0">
                  <a:moveTo>
                    <a:pt x="393" y="0"/>
                  </a:moveTo>
                  <a:cubicBezTo>
                    <a:pt x="175" y="0"/>
                    <a:pt x="1" y="176"/>
                    <a:pt x="1" y="391"/>
                  </a:cubicBezTo>
                  <a:cubicBezTo>
                    <a:pt x="1" y="607"/>
                    <a:pt x="177" y="782"/>
                    <a:pt x="393" y="782"/>
                  </a:cubicBezTo>
                  <a:lnTo>
                    <a:pt x="3821" y="782"/>
                  </a:lnTo>
                  <a:lnTo>
                    <a:pt x="3821" y="4211"/>
                  </a:lnTo>
                  <a:cubicBezTo>
                    <a:pt x="3821" y="4428"/>
                    <a:pt x="3996" y="4602"/>
                    <a:pt x="4212" y="4602"/>
                  </a:cubicBezTo>
                  <a:cubicBezTo>
                    <a:pt x="4427" y="4602"/>
                    <a:pt x="4604" y="4427"/>
                    <a:pt x="4604" y="4211"/>
                  </a:cubicBezTo>
                  <a:lnTo>
                    <a:pt x="4604" y="390"/>
                  </a:lnTo>
                  <a:cubicBezTo>
                    <a:pt x="4605" y="176"/>
                    <a:pt x="4429" y="0"/>
                    <a:pt x="4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6"/>
            <p:cNvSpPr/>
            <p:nvPr/>
          </p:nvSpPr>
          <p:spPr>
            <a:xfrm>
              <a:off x="7573408" y="4464232"/>
              <a:ext cx="144025" cy="144025"/>
            </a:xfrm>
            <a:custGeom>
              <a:avLst/>
              <a:gdLst/>
              <a:ahLst/>
              <a:cxnLst/>
              <a:rect l="l" t="t" r="r" b="b"/>
              <a:pathLst>
                <a:path w="4604" h="4604" extrusionOk="0">
                  <a:moveTo>
                    <a:pt x="4212" y="1"/>
                  </a:moveTo>
                  <a:cubicBezTo>
                    <a:pt x="3994" y="1"/>
                    <a:pt x="3820" y="177"/>
                    <a:pt x="3820" y="393"/>
                  </a:cubicBezTo>
                  <a:lnTo>
                    <a:pt x="3820" y="3821"/>
                  </a:lnTo>
                  <a:lnTo>
                    <a:pt x="392" y="3821"/>
                  </a:lnTo>
                  <a:cubicBezTo>
                    <a:pt x="175" y="3821"/>
                    <a:pt x="1" y="3997"/>
                    <a:pt x="1" y="4212"/>
                  </a:cubicBezTo>
                  <a:cubicBezTo>
                    <a:pt x="1" y="4427"/>
                    <a:pt x="176" y="4603"/>
                    <a:pt x="392" y="4603"/>
                  </a:cubicBezTo>
                  <a:lnTo>
                    <a:pt x="4213" y="4603"/>
                  </a:lnTo>
                  <a:cubicBezTo>
                    <a:pt x="4429" y="4603"/>
                    <a:pt x="4604" y="4427"/>
                    <a:pt x="4604" y="4212"/>
                  </a:cubicBezTo>
                  <a:lnTo>
                    <a:pt x="4604" y="390"/>
                  </a:lnTo>
                  <a:cubicBezTo>
                    <a:pt x="4603" y="177"/>
                    <a:pt x="4427" y="1"/>
                    <a:pt x="4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6"/>
            <p:cNvSpPr/>
            <p:nvPr/>
          </p:nvSpPr>
          <p:spPr>
            <a:xfrm>
              <a:off x="7299311" y="4464294"/>
              <a:ext cx="144056" cy="144025"/>
            </a:xfrm>
            <a:custGeom>
              <a:avLst/>
              <a:gdLst/>
              <a:ahLst/>
              <a:cxnLst/>
              <a:rect l="l" t="t" r="r" b="b"/>
              <a:pathLst>
                <a:path w="4605" h="4604" extrusionOk="0">
                  <a:moveTo>
                    <a:pt x="392" y="1"/>
                  </a:moveTo>
                  <a:cubicBezTo>
                    <a:pt x="177" y="1"/>
                    <a:pt x="1" y="176"/>
                    <a:pt x="1" y="392"/>
                  </a:cubicBezTo>
                  <a:lnTo>
                    <a:pt x="1" y="4213"/>
                  </a:lnTo>
                  <a:cubicBezTo>
                    <a:pt x="1" y="4429"/>
                    <a:pt x="177" y="4603"/>
                    <a:pt x="392" y="4603"/>
                  </a:cubicBezTo>
                  <a:lnTo>
                    <a:pt x="4214" y="4603"/>
                  </a:lnTo>
                  <a:cubicBezTo>
                    <a:pt x="4430" y="4603"/>
                    <a:pt x="4604" y="4428"/>
                    <a:pt x="4604" y="4213"/>
                  </a:cubicBezTo>
                  <a:cubicBezTo>
                    <a:pt x="4604" y="3997"/>
                    <a:pt x="4429" y="3820"/>
                    <a:pt x="4211" y="3820"/>
                  </a:cubicBezTo>
                  <a:lnTo>
                    <a:pt x="783" y="3820"/>
                  </a:lnTo>
                  <a:lnTo>
                    <a:pt x="783" y="392"/>
                  </a:lnTo>
                  <a:cubicBezTo>
                    <a:pt x="783" y="175"/>
                    <a:pt x="608" y="1"/>
                    <a:pt x="3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6"/>
            <p:cNvSpPr/>
            <p:nvPr/>
          </p:nvSpPr>
          <p:spPr>
            <a:xfrm>
              <a:off x="7432762" y="4325087"/>
              <a:ext cx="151001" cy="69823"/>
            </a:xfrm>
            <a:custGeom>
              <a:avLst/>
              <a:gdLst/>
              <a:ahLst/>
              <a:cxnLst/>
              <a:rect l="l" t="t" r="r" b="b"/>
              <a:pathLst>
                <a:path w="4827" h="2232" extrusionOk="0">
                  <a:moveTo>
                    <a:pt x="948" y="1"/>
                  </a:moveTo>
                  <a:cubicBezTo>
                    <a:pt x="687" y="1"/>
                    <a:pt x="438" y="112"/>
                    <a:pt x="262" y="302"/>
                  </a:cubicBezTo>
                  <a:cubicBezTo>
                    <a:pt x="88" y="493"/>
                    <a:pt x="1" y="750"/>
                    <a:pt x="22" y="1006"/>
                  </a:cubicBezTo>
                  <a:lnTo>
                    <a:pt x="96" y="2232"/>
                  </a:lnTo>
                  <a:lnTo>
                    <a:pt x="4771" y="2232"/>
                  </a:lnTo>
                  <a:lnTo>
                    <a:pt x="4813" y="974"/>
                  </a:lnTo>
                  <a:cubicBezTo>
                    <a:pt x="4826" y="719"/>
                    <a:pt x="4735" y="476"/>
                    <a:pt x="4559" y="290"/>
                  </a:cubicBezTo>
                  <a:cubicBezTo>
                    <a:pt x="4382" y="103"/>
                    <a:pt x="4144" y="1"/>
                    <a:pt x="38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6"/>
            <p:cNvSpPr/>
            <p:nvPr/>
          </p:nvSpPr>
          <p:spPr>
            <a:xfrm>
              <a:off x="7437204" y="4419435"/>
              <a:ext cx="143993" cy="161449"/>
            </a:xfrm>
            <a:custGeom>
              <a:avLst/>
              <a:gdLst/>
              <a:ahLst/>
              <a:cxnLst/>
              <a:rect l="l" t="t" r="r" b="b"/>
              <a:pathLst>
                <a:path w="4603" h="5161" extrusionOk="0">
                  <a:moveTo>
                    <a:pt x="0" y="1"/>
                  </a:moveTo>
                  <a:lnTo>
                    <a:pt x="33" y="553"/>
                  </a:lnTo>
                  <a:lnTo>
                    <a:pt x="33" y="560"/>
                  </a:lnTo>
                  <a:cubicBezTo>
                    <a:pt x="78" y="1070"/>
                    <a:pt x="457" y="1467"/>
                    <a:pt x="944" y="1549"/>
                  </a:cubicBezTo>
                  <a:lnTo>
                    <a:pt x="944" y="3760"/>
                  </a:lnTo>
                  <a:cubicBezTo>
                    <a:pt x="944" y="4533"/>
                    <a:pt x="1572" y="5160"/>
                    <a:pt x="2344" y="5160"/>
                  </a:cubicBezTo>
                  <a:cubicBezTo>
                    <a:pt x="3116" y="5160"/>
                    <a:pt x="3745" y="4533"/>
                    <a:pt x="3745" y="3760"/>
                  </a:cubicBezTo>
                  <a:lnTo>
                    <a:pt x="3745" y="1533"/>
                  </a:lnTo>
                  <a:cubicBezTo>
                    <a:pt x="4207" y="1420"/>
                    <a:pt x="4558" y="1015"/>
                    <a:pt x="4583" y="519"/>
                  </a:cubicBezTo>
                  <a:cubicBezTo>
                    <a:pt x="4584" y="518"/>
                    <a:pt x="4584" y="517"/>
                    <a:pt x="4584" y="514"/>
                  </a:cubicBezTo>
                  <a:lnTo>
                    <a:pt x="46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6"/>
            <p:cNvSpPr/>
            <p:nvPr/>
          </p:nvSpPr>
          <p:spPr>
            <a:xfrm>
              <a:off x="7299749" y="4394878"/>
              <a:ext cx="137487" cy="24557"/>
            </a:xfrm>
            <a:custGeom>
              <a:avLst/>
              <a:gdLst/>
              <a:ahLst/>
              <a:cxnLst/>
              <a:rect l="l" t="t" r="r" b="b"/>
              <a:pathLst>
                <a:path w="4395" h="785" extrusionOk="0">
                  <a:moveTo>
                    <a:pt x="392" y="1"/>
                  </a:moveTo>
                  <a:lnTo>
                    <a:pt x="392" y="3"/>
                  </a:lnTo>
                  <a:cubicBezTo>
                    <a:pt x="175" y="3"/>
                    <a:pt x="1" y="178"/>
                    <a:pt x="1" y="394"/>
                  </a:cubicBezTo>
                  <a:cubicBezTo>
                    <a:pt x="1" y="610"/>
                    <a:pt x="176" y="785"/>
                    <a:pt x="392" y="785"/>
                  </a:cubicBezTo>
                  <a:lnTo>
                    <a:pt x="4394" y="785"/>
                  </a:lnTo>
                  <a:lnTo>
                    <a:pt x="43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6"/>
            <p:cNvSpPr/>
            <p:nvPr/>
          </p:nvSpPr>
          <p:spPr>
            <a:xfrm>
              <a:off x="7581166" y="4394972"/>
              <a:ext cx="135797" cy="24557"/>
            </a:xfrm>
            <a:custGeom>
              <a:avLst/>
              <a:gdLst/>
              <a:ahLst/>
              <a:cxnLst/>
              <a:rect l="l" t="t" r="r" b="b"/>
              <a:pathLst>
                <a:path w="4341" h="785" extrusionOk="0">
                  <a:moveTo>
                    <a:pt x="27" y="1"/>
                  </a:moveTo>
                  <a:lnTo>
                    <a:pt x="0" y="785"/>
                  </a:lnTo>
                  <a:lnTo>
                    <a:pt x="3949" y="785"/>
                  </a:lnTo>
                  <a:lnTo>
                    <a:pt x="3949" y="783"/>
                  </a:lnTo>
                  <a:cubicBezTo>
                    <a:pt x="4166" y="783"/>
                    <a:pt x="4340" y="607"/>
                    <a:pt x="4340" y="392"/>
                  </a:cubicBezTo>
                  <a:cubicBezTo>
                    <a:pt x="4340" y="175"/>
                    <a:pt x="4165" y="1"/>
                    <a:pt x="39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7"/>
          <p:cNvSpPr txBox="1">
            <a:spLocks noGrp="1"/>
          </p:cNvSpPr>
          <p:nvPr>
            <p:ph type="title"/>
          </p:nvPr>
        </p:nvSpPr>
        <p:spPr>
          <a:xfrm>
            <a:off x="2447100" y="662625"/>
            <a:ext cx="5983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Awesome </a:t>
            </a:r>
            <a:r>
              <a:rPr lang="en"/>
              <a:t>words</a:t>
            </a:r>
            <a:endParaRPr/>
          </a:p>
        </p:txBody>
      </p:sp>
      <p:grpSp>
        <p:nvGrpSpPr>
          <p:cNvPr id="859" name="Google Shape;859;p47"/>
          <p:cNvGrpSpPr/>
          <p:nvPr/>
        </p:nvGrpSpPr>
        <p:grpSpPr>
          <a:xfrm>
            <a:off x="713101" y="1198811"/>
            <a:ext cx="2993574" cy="3700701"/>
            <a:chOff x="-4813275" y="663875"/>
            <a:chExt cx="3648475" cy="4510300"/>
          </a:xfrm>
        </p:grpSpPr>
        <p:sp>
          <p:nvSpPr>
            <p:cNvPr id="860" name="Google Shape;860;p47"/>
            <p:cNvSpPr/>
            <p:nvPr/>
          </p:nvSpPr>
          <p:spPr>
            <a:xfrm>
              <a:off x="-2587500" y="5039875"/>
              <a:ext cx="151800" cy="133450"/>
            </a:xfrm>
            <a:custGeom>
              <a:avLst/>
              <a:gdLst/>
              <a:ahLst/>
              <a:cxnLst/>
              <a:rect l="l" t="t" r="r" b="b"/>
              <a:pathLst>
                <a:path w="6072" h="5338" extrusionOk="0">
                  <a:moveTo>
                    <a:pt x="1535" y="1"/>
                  </a:moveTo>
                  <a:cubicBezTo>
                    <a:pt x="1001" y="1"/>
                    <a:pt x="500" y="68"/>
                    <a:pt x="0" y="268"/>
                  </a:cubicBezTo>
                  <a:lnTo>
                    <a:pt x="67" y="1735"/>
                  </a:lnTo>
                  <a:cubicBezTo>
                    <a:pt x="167" y="3737"/>
                    <a:pt x="1835" y="5338"/>
                    <a:pt x="3870" y="5338"/>
                  </a:cubicBezTo>
                  <a:lnTo>
                    <a:pt x="6004" y="5338"/>
                  </a:lnTo>
                  <a:cubicBezTo>
                    <a:pt x="6038" y="5071"/>
                    <a:pt x="6071" y="4771"/>
                    <a:pt x="6071" y="4537"/>
                  </a:cubicBezTo>
                  <a:cubicBezTo>
                    <a:pt x="6071" y="2036"/>
                    <a:pt x="4036" y="1"/>
                    <a:pt x="1535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7"/>
            <p:cNvSpPr/>
            <p:nvPr/>
          </p:nvSpPr>
          <p:spPr>
            <a:xfrm>
              <a:off x="-2834350" y="4315200"/>
              <a:ext cx="75075" cy="75075"/>
            </a:xfrm>
            <a:custGeom>
              <a:avLst/>
              <a:gdLst/>
              <a:ahLst/>
              <a:cxnLst/>
              <a:rect l="l" t="t" r="r" b="b"/>
              <a:pathLst>
                <a:path w="3003" h="3003" extrusionOk="0">
                  <a:moveTo>
                    <a:pt x="1501" y="567"/>
                  </a:moveTo>
                  <a:cubicBezTo>
                    <a:pt x="2002" y="567"/>
                    <a:pt x="2402" y="1001"/>
                    <a:pt x="2402" y="1501"/>
                  </a:cubicBezTo>
                  <a:cubicBezTo>
                    <a:pt x="2402" y="2002"/>
                    <a:pt x="2002" y="2402"/>
                    <a:pt x="1501" y="2402"/>
                  </a:cubicBezTo>
                  <a:cubicBezTo>
                    <a:pt x="1001" y="2402"/>
                    <a:pt x="567" y="2002"/>
                    <a:pt x="567" y="1501"/>
                  </a:cubicBezTo>
                  <a:cubicBezTo>
                    <a:pt x="567" y="1001"/>
                    <a:pt x="1001" y="567"/>
                    <a:pt x="1501" y="567"/>
                  </a:cubicBezTo>
                  <a:close/>
                  <a:moveTo>
                    <a:pt x="1501" y="0"/>
                  </a:moveTo>
                  <a:cubicBezTo>
                    <a:pt x="668" y="0"/>
                    <a:pt x="0" y="668"/>
                    <a:pt x="0" y="1501"/>
                  </a:cubicBezTo>
                  <a:cubicBezTo>
                    <a:pt x="0" y="2335"/>
                    <a:pt x="668" y="3003"/>
                    <a:pt x="1501" y="3003"/>
                  </a:cubicBezTo>
                  <a:cubicBezTo>
                    <a:pt x="2335" y="3003"/>
                    <a:pt x="2936" y="2335"/>
                    <a:pt x="3003" y="1501"/>
                  </a:cubicBezTo>
                  <a:cubicBezTo>
                    <a:pt x="3003" y="668"/>
                    <a:pt x="2335" y="0"/>
                    <a:pt x="150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7"/>
            <p:cNvSpPr/>
            <p:nvPr/>
          </p:nvSpPr>
          <p:spPr>
            <a:xfrm>
              <a:off x="-2616700" y="4381900"/>
              <a:ext cx="75075" cy="75100"/>
            </a:xfrm>
            <a:custGeom>
              <a:avLst/>
              <a:gdLst/>
              <a:ahLst/>
              <a:cxnLst/>
              <a:rect l="l" t="t" r="r" b="b"/>
              <a:pathLst>
                <a:path w="3003" h="3004" extrusionOk="0">
                  <a:moveTo>
                    <a:pt x="1502" y="1"/>
                  </a:moveTo>
                  <a:cubicBezTo>
                    <a:pt x="668" y="1"/>
                    <a:pt x="1" y="668"/>
                    <a:pt x="1" y="1502"/>
                  </a:cubicBezTo>
                  <a:cubicBezTo>
                    <a:pt x="1" y="2336"/>
                    <a:pt x="668" y="3003"/>
                    <a:pt x="1502" y="3003"/>
                  </a:cubicBezTo>
                  <a:cubicBezTo>
                    <a:pt x="2336" y="3003"/>
                    <a:pt x="3003" y="2336"/>
                    <a:pt x="3003" y="1502"/>
                  </a:cubicBezTo>
                  <a:cubicBezTo>
                    <a:pt x="2969" y="668"/>
                    <a:pt x="2336" y="1"/>
                    <a:pt x="1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7"/>
            <p:cNvSpPr/>
            <p:nvPr/>
          </p:nvSpPr>
          <p:spPr>
            <a:xfrm>
              <a:off x="-2723450" y="4079025"/>
              <a:ext cx="152650" cy="167200"/>
            </a:xfrm>
            <a:custGeom>
              <a:avLst/>
              <a:gdLst/>
              <a:ahLst/>
              <a:cxnLst/>
              <a:rect l="l" t="t" r="r" b="b"/>
              <a:pathLst>
                <a:path w="6106" h="6688" extrusionOk="0">
                  <a:moveTo>
                    <a:pt x="738" y="0"/>
                  </a:moveTo>
                  <a:cubicBezTo>
                    <a:pt x="361" y="0"/>
                    <a:pt x="1" y="314"/>
                    <a:pt x="1" y="741"/>
                  </a:cubicBezTo>
                  <a:lnTo>
                    <a:pt x="1" y="5978"/>
                  </a:lnTo>
                  <a:cubicBezTo>
                    <a:pt x="1" y="6394"/>
                    <a:pt x="364" y="6688"/>
                    <a:pt x="762" y="6688"/>
                  </a:cubicBezTo>
                  <a:cubicBezTo>
                    <a:pt x="875" y="6688"/>
                    <a:pt x="991" y="6664"/>
                    <a:pt x="1102" y="6612"/>
                  </a:cubicBezTo>
                  <a:lnTo>
                    <a:pt x="5638" y="3977"/>
                  </a:lnTo>
                  <a:cubicBezTo>
                    <a:pt x="6105" y="3677"/>
                    <a:pt x="6105" y="3009"/>
                    <a:pt x="5638" y="2743"/>
                  </a:cubicBezTo>
                  <a:lnTo>
                    <a:pt x="1102" y="107"/>
                  </a:lnTo>
                  <a:cubicBezTo>
                    <a:pt x="987" y="33"/>
                    <a:pt x="862" y="0"/>
                    <a:pt x="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7"/>
            <p:cNvSpPr/>
            <p:nvPr/>
          </p:nvSpPr>
          <p:spPr>
            <a:xfrm>
              <a:off x="-2838525" y="3765150"/>
              <a:ext cx="133450" cy="117775"/>
            </a:xfrm>
            <a:custGeom>
              <a:avLst/>
              <a:gdLst/>
              <a:ahLst/>
              <a:cxnLst/>
              <a:rect l="l" t="t" r="r" b="b"/>
              <a:pathLst>
                <a:path w="5338" h="4711" extrusionOk="0">
                  <a:moveTo>
                    <a:pt x="2646" y="0"/>
                  </a:moveTo>
                  <a:cubicBezTo>
                    <a:pt x="1734" y="0"/>
                    <a:pt x="875" y="531"/>
                    <a:pt x="501" y="1454"/>
                  </a:cubicBezTo>
                  <a:cubicBezTo>
                    <a:pt x="1" y="2655"/>
                    <a:pt x="534" y="4023"/>
                    <a:pt x="1735" y="4523"/>
                  </a:cubicBezTo>
                  <a:cubicBezTo>
                    <a:pt x="2039" y="4650"/>
                    <a:pt x="2356" y="4710"/>
                    <a:pt x="2668" y="4710"/>
                  </a:cubicBezTo>
                  <a:cubicBezTo>
                    <a:pt x="3588" y="4710"/>
                    <a:pt x="4464" y="4186"/>
                    <a:pt x="4837" y="3289"/>
                  </a:cubicBezTo>
                  <a:cubicBezTo>
                    <a:pt x="5338" y="2055"/>
                    <a:pt x="4771" y="687"/>
                    <a:pt x="3570" y="187"/>
                  </a:cubicBezTo>
                  <a:cubicBezTo>
                    <a:pt x="3267" y="61"/>
                    <a:pt x="2954" y="0"/>
                    <a:pt x="2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7"/>
            <p:cNvSpPr/>
            <p:nvPr/>
          </p:nvSpPr>
          <p:spPr>
            <a:xfrm>
              <a:off x="-3092025" y="3329250"/>
              <a:ext cx="111750" cy="98200"/>
            </a:xfrm>
            <a:custGeom>
              <a:avLst/>
              <a:gdLst/>
              <a:ahLst/>
              <a:cxnLst/>
              <a:rect l="l" t="t" r="r" b="b"/>
              <a:pathLst>
                <a:path w="4470" h="3928" extrusionOk="0">
                  <a:moveTo>
                    <a:pt x="2255" y="0"/>
                  </a:moveTo>
                  <a:cubicBezTo>
                    <a:pt x="1477" y="0"/>
                    <a:pt x="728" y="446"/>
                    <a:pt x="400" y="1178"/>
                  </a:cubicBezTo>
                  <a:cubicBezTo>
                    <a:pt x="0" y="2178"/>
                    <a:pt x="467" y="3313"/>
                    <a:pt x="1468" y="3780"/>
                  </a:cubicBezTo>
                  <a:cubicBezTo>
                    <a:pt x="1718" y="3880"/>
                    <a:pt x="1974" y="3928"/>
                    <a:pt x="2226" y="3928"/>
                  </a:cubicBezTo>
                  <a:cubicBezTo>
                    <a:pt x="2979" y="3928"/>
                    <a:pt x="3686" y="3496"/>
                    <a:pt x="4036" y="2745"/>
                  </a:cubicBezTo>
                  <a:cubicBezTo>
                    <a:pt x="4470" y="1745"/>
                    <a:pt x="4003" y="611"/>
                    <a:pt x="3002" y="144"/>
                  </a:cubicBezTo>
                  <a:cubicBezTo>
                    <a:pt x="2759" y="46"/>
                    <a:pt x="2505" y="0"/>
                    <a:pt x="2255" y="0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7"/>
            <p:cNvSpPr/>
            <p:nvPr/>
          </p:nvSpPr>
          <p:spPr>
            <a:xfrm>
              <a:off x="-3007800" y="3430900"/>
              <a:ext cx="195150" cy="321425"/>
            </a:xfrm>
            <a:custGeom>
              <a:avLst/>
              <a:gdLst/>
              <a:ahLst/>
              <a:cxnLst/>
              <a:rect l="l" t="t" r="r" b="b"/>
              <a:pathLst>
                <a:path w="7806" h="12857" extrusionOk="0">
                  <a:moveTo>
                    <a:pt x="205" y="1"/>
                  </a:moveTo>
                  <a:cubicBezTo>
                    <a:pt x="176" y="1"/>
                    <a:pt x="151" y="5"/>
                    <a:pt x="134" y="14"/>
                  </a:cubicBezTo>
                  <a:cubicBezTo>
                    <a:pt x="33" y="47"/>
                    <a:pt x="0" y="214"/>
                    <a:pt x="33" y="314"/>
                  </a:cubicBezTo>
                  <a:lnTo>
                    <a:pt x="7372" y="12723"/>
                  </a:lnTo>
                  <a:cubicBezTo>
                    <a:pt x="7439" y="12823"/>
                    <a:pt x="7472" y="12856"/>
                    <a:pt x="7539" y="12856"/>
                  </a:cubicBezTo>
                  <a:cubicBezTo>
                    <a:pt x="7606" y="12856"/>
                    <a:pt x="7639" y="12856"/>
                    <a:pt x="7672" y="12823"/>
                  </a:cubicBezTo>
                  <a:cubicBezTo>
                    <a:pt x="7772" y="12756"/>
                    <a:pt x="7806" y="12589"/>
                    <a:pt x="7772" y="12523"/>
                  </a:cubicBezTo>
                  <a:lnTo>
                    <a:pt x="434" y="80"/>
                  </a:lnTo>
                  <a:cubicBezTo>
                    <a:pt x="385" y="32"/>
                    <a:pt x="282" y="1"/>
                    <a:pt x="205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-2557500" y="3076475"/>
              <a:ext cx="39225" cy="26225"/>
            </a:xfrm>
            <a:custGeom>
              <a:avLst/>
              <a:gdLst/>
              <a:ahLst/>
              <a:cxnLst/>
              <a:rect l="l" t="t" r="r" b="b"/>
              <a:pathLst>
                <a:path w="1569" h="1049" extrusionOk="0">
                  <a:moveTo>
                    <a:pt x="1307" y="1"/>
                  </a:moveTo>
                  <a:cubicBezTo>
                    <a:pt x="1273" y="1"/>
                    <a:pt x="1238" y="5"/>
                    <a:pt x="1202" y="14"/>
                  </a:cubicBezTo>
                  <a:lnTo>
                    <a:pt x="134" y="648"/>
                  </a:lnTo>
                  <a:cubicBezTo>
                    <a:pt x="34" y="681"/>
                    <a:pt x="1" y="815"/>
                    <a:pt x="34" y="915"/>
                  </a:cubicBezTo>
                  <a:cubicBezTo>
                    <a:pt x="134" y="1015"/>
                    <a:pt x="168" y="1048"/>
                    <a:pt x="201" y="1048"/>
                  </a:cubicBezTo>
                  <a:cubicBezTo>
                    <a:pt x="268" y="1048"/>
                    <a:pt x="301" y="1048"/>
                    <a:pt x="335" y="1015"/>
                  </a:cubicBezTo>
                  <a:lnTo>
                    <a:pt x="1435" y="381"/>
                  </a:lnTo>
                  <a:cubicBezTo>
                    <a:pt x="1502" y="348"/>
                    <a:pt x="1569" y="214"/>
                    <a:pt x="1502" y="81"/>
                  </a:cubicBezTo>
                  <a:cubicBezTo>
                    <a:pt x="1478" y="32"/>
                    <a:pt x="1400" y="1"/>
                    <a:pt x="1307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-2890225" y="3123875"/>
              <a:ext cx="289400" cy="171450"/>
            </a:xfrm>
            <a:custGeom>
              <a:avLst/>
              <a:gdLst/>
              <a:ahLst/>
              <a:cxnLst/>
              <a:rect l="l" t="t" r="r" b="b"/>
              <a:pathLst>
                <a:path w="11576" h="6858" extrusionOk="0">
                  <a:moveTo>
                    <a:pt x="11333" y="1"/>
                  </a:moveTo>
                  <a:cubicBezTo>
                    <a:pt x="11297" y="1"/>
                    <a:pt x="11264" y="8"/>
                    <a:pt x="11242" y="19"/>
                  </a:cubicBezTo>
                  <a:lnTo>
                    <a:pt x="9007" y="1320"/>
                  </a:lnTo>
                  <a:cubicBezTo>
                    <a:pt x="8907" y="1420"/>
                    <a:pt x="8907" y="1520"/>
                    <a:pt x="8940" y="1620"/>
                  </a:cubicBezTo>
                  <a:cubicBezTo>
                    <a:pt x="8974" y="1687"/>
                    <a:pt x="9007" y="1754"/>
                    <a:pt x="9107" y="1754"/>
                  </a:cubicBezTo>
                  <a:cubicBezTo>
                    <a:pt x="9140" y="1754"/>
                    <a:pt x="9174" y="1754"/>
                    <a:pt x="9240" y="1687"/>
                  </a:cubicBezTo>
                  <a:lnTo>
                    <a:pt x="11442" y="386"/>
                  </a:lnTo>
                  <a:cubicBezTo>
                    <a:pt x="11575" y="320"/>
                    <a:pt x="11575" y="186"/>
                    <a:pt x="11509" y="119"/>
                  </a:cubicBezTo>
                  <a:cubicBezTo>
                    <a:pt x="11486" y="30"/>
                    <a:pt x="11405" y="1"/>
                    <a:pt x="11333" y="1"/>
                  </a:cubicBezTo>
                  <a:close/>
                  <a:moveTo>
                    <a:pt x="6950" y="2577"/>
                  </a:moveTo>
                  <a:cubicBezTo>
                    <a:pt x="6900" y="2577"/>
                    <a:pt x="6847" y="2594"/>
                    <a:pt x="6805" y="2621"/>
                  </a:cubicBezTo>
                  <a:lnTo>
                    <a:pt x="4604" y="3922"/>
                  </a:lnTo>
                  <a:cubicBezTo>
                    <a:pt x="4470" y="3989"/>
                    <a:pt x="4470" y="4122"/>
                    <a:pt x="4504" y="4189"/>
                  </a:cubicBezTo>
                  <a:cubicBezTo>
                    <a:pt x="4504" y="4256"/>
                    <a:pt x="4604" y="4289"/>
                    <a:pt x="4670" y="4322"/>
                  </a:cubicBezTo>
                  <a:cubicBezTo>
                    <a:pt x="4737" y="4322"/>
                    <a:pt x="4771" y="4322"/>
                    <a:pt x="4804" y="4289"/>
                  </a:cubicBezTo>
                  <a:lnTo>
                    <a:pt x="7005" y="2988"/>
                  </a:lnTo>
                  <a:cubicBezTo>
                    <a:pt x="7139" y="2888"/>
                    <a:pt x="7139" y="2788"/>
                    <a:pt x="7106" y="2688"/>
                  </a:cubicBezTo>
                  <a:cubicBezTo>
                    <a:pt x="7086" y="2610"/>
                    <a:pt x="7021" y="2577"/>
                    <a:pt x="6950" y="2577"/>
                  </a:cubicBezTo>
                  <a:close/>
                  <a:moveTo>
                    <a:pt x="2462" y="5136"/>
                  </a:moveTo>
                  <a:cubicBezTo>
                    <a:pt x="2418" y="5136"/>
                    <a:pt x="2372" y="5144"/>
                    <a:pt x="2335" y="5156"/>
                  </a:cubicBezTo>
                  <a:lnTo>
                    <a:pt x="134" y="6457"/>
                  </a:lnTo>
                  <a:cubicBezTo>
                    <a:pt x="0" y="6524"/>
                    <a:pt x="0" y="6657"/>
                    <a:pt x="67" y="6757"/>
                  </a:cubicBezTo>
                  <a:cubicBezTo>
                    <a:pt x="101" y="6824"/>
                    <a:pt x="134" y="6858"/>
                    <a:pt x="234" y="6858"/>
                  </a:cubicBezTo>
                  <a:cubicBezTo>
                    <a:pt x="267" y="6858"/>
                    <a:pt x="301" y="6858"/>
                    <a:pt x="334" y="6824"/>
                  </a:cubicBezTo>
                  <a:lnTo>
                    <a:pt x="2569" y="5523"/>
                  </a:lnTo>
                  <a:cubicBezTo>
                    <a:pt x="2669" y="5457"/>
                    <a:pt x="2669" y="5323"/>
                    <a:pt x="2636" y="5223"/>
                  </a:cubicBezTo>
                  <a:cubicBezTo>
                    <a:pt x="2615" y="5160"/>
                    <a:pt x="2540" y="5136"/>
                    <a:pt x="2462" y="5136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7"/>
            <p:cNvSpPr/>
            <p:nvPr/>
          </p:nvSpPr>
          <p:spPr>
            <a:xfrm>
              <a:off x="-2973625" y="3316675"/>
              <a:ext cx="39225" cy="27025"/>
            </a:xfrm>
            <a:custGeom>
              <a:avLst/>
              <a:gdLst/>
              <a:ahLst/>
              <a:cxnLst/>
              <a:rect l="l" t="t" r="r" b="b"/>
              <a:pathLst>
                <a:path w="1569" h="1081" extrusionOk="0">
                  <a:moveTo>
                    <a:pt x="1329" y="0"/>
                  </a:moveTo>
                  <a:cubicBezTo>
                    <a:pt x="1300" y="0"/>
                    <a:pt x="1268" y="4"/>
                    <a:pt x="1235" y="13"/>
                  </a:cubicBezTo>
                  <a:lnTo>
                    <a:pt x="134" y="647"/>
                  </a:lnTo>
                  <a:cubicBezTo>
                    <a:pt x="67" y="713"/>
                    <a:pt x="1" y="813"/>
                    <a:pt x="67" y="947"/>
                  </a:cubicBezTo>
                  <a:cubicBezTo>
                    <a:pt x="101" y="1047"/>
                    <a:pt x="168" y="1047"/>
                    <a:pt x="234" y="1080"/>
                  </a:cubicBezTo>
                  <a:cubicBezTo>
                    <a:pt x="268" y="1080"/>
                    <a:pt x="301" y="1080"/>
                    <a:pt x="334" y="1014"/>
                  </a:cubicBezTo>
                  <a:lnTo>
                    <a:pt x="1435" y="413"/>
                  </a:lnTo>
                  <a:cubicBezTo>
                    <a:pt x="1535" y="346"/>
                    <a:pt x="1569" y="246"/>
                    <a:pt x="1535" y="113"/>
                  </a:cubicBezTo>
                  <a:cubicBezTo>
                    <a:pt x="1485" y="38"/>
                    <a:pt x="1416" y="0"/>
                    <a:pt x="1329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7"/>
            <p:cNvSpPr/>
            <p:nvPr/>
          </p:nvSpPr>
          <p:spPr>
            <a:xfrm>
              <a:off x="-2511625" y="2983675"/>
              <a:ext cx="120125" cy="105750"/>
            </a:xfrm>
            <a:custGeom>
              <a:avLst/>
              <a:gdLst/>
              <a:ahLst/>
              <a:cxnLst/>
              <a:rect l="l" t="t" r="r" b="b"/>
              <a:pathLst>
                <a:path w="4805" h="4230" extrusionOk="0">
                  <a:moveTo>
                    <a:pt x="2450" y="0"/>
                  </a:moveTo>
                  <a:cubicBezTo>
                    <a:pt x="1610" y="0"/>
                    <a:pt x="820" y="477"/>
                    <a:pt x="468" y="1258"/>
                  </a:cubicBezTo>
                  <a:cubicBezTo>
                    <a:pt x="1" y="2358"/>
                    <a:pt x="501" y="3559"/>
                    <a:pt x="1535" y="4060"/>
                  </a:cubicBezTo>
                  <a:cubicBezTo>
                    <a:pt x="1809" y="4176"/>
                    <a:pt x="2089" y="4230"/>
                    <a:pt x="2363" y="4230"/>
                  </a:cubicBezTo>
                  <a:cubicBezTo>
                    <a:pt x="3190" y="4230"/>
                    <a:pt x="3961" y="3736"/>
                    <a:pt x="4337" y="2959"/>
                  </a:cubicBezTo>
                  <a:cubicBezTo>
                    <a:pt x="4804" y="1891"/>
                    <a:pt x="4304" y="657"/>
                    <a:pt x="3270" y="157"/>
                  </a:cubicBezTo>
                  <a:cubicBezTo>
                    <a:pt x="3000" y="50"/>
                    <a:pt x="2722" y="0"/>
                    <a:pt x="2450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7"/>
            <p:cNvSpPr/>
            <p:nvPr/>
          </p:nvSpPr>
          <p:spPr>
            <a:xfrm>
              <a:off x="-4727375" y="1675800"/>
              <a:ext cx="3266525" cy="3273200"/>
            </a:xfrm>
            <a:custGeom>
              <a:avLst/>
              <a:gdLst/>
              <a:ahLst/>
              <a:cxnLst/>
              <a:rect l="l" t="t" r="r" b="b"/>
              <a:pathLst>
                <a:path w="130661" h="130928" extrusionOk="0">
                  <a:moveTo>
                    <a:pt x="65214" y="1"/>
                  </a:moveTo>
                  <a:cubicBezTo>
                    <a:pt x="64180" y="1"/>
                    <a:pt x="63046" y="34"/>
                    <a:pt x="61945" y="68"/>
                  </a:cubicBezTo>
                  <a:lnTo>
                    <a:pt x="61811" y="68"/>
                  </a:lnTo>
                  <a:cubicBezTo>
                    <a:pt x="61578" y="101"/>
                    <a:pt x="61378" y="334"/>
                    <a:pt x="61411" y="568"/>
                  </a:cubicBezTo>
                  <a:cubicBezTo>
                    <a:pt x="61442" y="815"/>
                    <a:pt x="61616" y="1005"/>
                    <a:pt x="61854" y="1005"/>
                  </a:cubicBezTo>
                  <a:cubicBezTo>
                    <a:pt x="61873" y="1005"/>
                    <a:pt x="61892" y="1004"/>
                    <a:pt x="61912" y="1002"/>
                  </a:cubicBezTo>
                  <a:lnTo>
                    <a:pt x="61978" y="1002"/>
                  </a:lnTo>
                  <a:cubicBezTo>
                    <a:pt x="63061" y="941"/>
                    <a:pt x="64148" y="912"/>
                    <a:pt x="65236" y="912"/>
                  </a:cubicBezTo>
                  <a:cubicBezTo>
                    <a:pt x="68339" y="912"/>
                    <a:pt x="71449" y="1149"/>
                    <a:pt x="74487" y="1569"/>
                  </a:cubicBezTo>
                  <a:lnTo>
                    <a:pt x="74587" y="1569"/>
                  </a:lnTo>
                  <a:cubicBezTo>
                    <a:pt x="74821" y="1569"/>
                    <a:pt x="74988" y="1402"/>
                    <a:pt x="75054" y="1168"/>
                  </a:cubicBezTo>
                  <a:cubicBezTo>
                    <a:pt x="75088" y="901"/>
                    <a:pt x="74921" y="701"/>
                    <a:pt x="74654" y="668"/>
                  </a:cubicBezTo>
                  <a:cubicBezTo>
                    <a:pt x="71552" y="234"/>
                    <a:pt x="68383" y="1"/>
                    <a:pt x="65214" y="1"/>
                  </a:cubicBezTo>
                  <a:close/>
                  <a:moveTo>
                    <a:pt x="49240" y="2231"/>
                  </a:moveTo>
                  <a:cubicBezTo>
                    <a:pt x="49217" y="2231"/>
                    <a:pt x="49193" y="2232"/>
                    <a:pt x="49169" y="2236"/>
                  </a:cubicBezTo>
                  <a:cubicBezTo>
                    <a:pt x="44899" y="3303"/>
                    <a:pt x="40830" y="4704"/>
                    <a:pt x="37027" y="6405"/>
                  </a:cubicBezTo>
                  <a:cubicBezTo>
                    <a:pt x="36794" y="6505"/>
                    <a:pt x="36727" y="6806"/>
                    <a:pt x="36794" y="7006"/>
                  </a:cubicBezTo>
                  <a:cubicBezTo>
                    <a:pt x="36894" y="7173"/>
                    <a:pt x="37060" y="7239"/>
                    <a:pt x="37227" y="7239"/>
                  </a:cubicBezTo>
                  <a:cubicBezTo>
                    <a:pt x="37272" y="7239"/>
                    <a:pt x="37316" y="7225"/>
                    <a:pt x="37351" y="7225"/>
                  </a:cubicBezTo>
                  <a:cubicBezTo>
                    <a:pt x="37368" y="7225"/>
                    <a:pt x="37383" y="7228"/>
                    <a:pt x="37394" y="7239"/>
                  </a:cubicBezTo>
                  <a:cubicBezTo>
                    <a:pt x="41163" y="5538"/>
                    <a:pt x="45200" y="4170"/>
                    <a:pt x="49369" y="3136"/>
                  </a:cubicBezTo>
                  <a:cubicBezTo>
                    <a:pt x="49603" y="3070"/>
                    <a:pt x="49736" y="2836"/>
                    <a:pt x="49703" y="2569"/>
                  </a:cubicBezTo>
                  <a:cubicBezTo>
                    <a:pt x="49643" y="2360"/>
                    <a:pt x="49449" y="2231"/>
                    <a:pt x="49240" y="2231"/>
                  </a:cubicBezTo>
                  <a:close/>
                  <a:moveTo>
                    <a:pt x="86941" y="3683"/>
                  </a:moveTo>
                  <a:cubicBezTo>
                    <a:pt x="86741" y="3683"/>
                    <a:pt x="86576" y="3790"/>
                    <a:pt x="86496" y="4004"/>
                  </a:cubicBezTo>
                  <a:cubicBezTo>
                    <a:pt x="86429" y="4237"/>
                    <a:pt x="86562" y="4504"/>
                    <a:pt x="86796" y="4571"/>
                  </a:cubicBezTo>
                  <a:cubicBezTo>
                    <a:pt x="90799" y="6005"/>
                    <a:pt x="94635" y="7840"/>
                    <a:pt x="98271" y="10008"/>
                  </a:cubicBezTo>
                  <a:cubicBezTo>
                    <a:pt x="98371" y="10075"/>
                    <a:pt x="98438" y="10075"/>
                    <a:pt x="98504" y="10075"/>
                  </a:cubicBezTo>
                  <a:cubicBezTo>
                    <a:pt x="98638" y="10075"/>
                    <a:pt x="98805" y="10008"/>
                    <a:pt x="98838" y="9808"/>
                  </a:cubicBezTo>
                  <a:cubicBezTo>
                    <a:pt x="98971" y="9574"/>
                    <a:pt x="98905" y="9307"/>
                    <a:pt x="98671" y="9174"/>
                  </a:cubicBezTo>
                  <a:cubicBezTo>
                    <a:pt x="95002" y="7006"/>
                    <a:pt x="91132" y="5138"/>
                    <a:pt x="87096" y="3703"/>
                  </a:cubicBezTo>
                  <a:cubicBezTo>
                    <a:pt x="87043" y="3690"/>
                    <a:pt x="86991" y="3683"/>
                    <a:pt x="86941" y="3683"/>
                  </a:cubicBezTo>
                  <a:close/>
                  <a:moveTo>
                    <a:pt x="26193" y="12713"/>
                  </a:moveTo>
                  <a:cubicBezTo>
                    <a:pt x="26097" y="12713"/>
                    <a:pt x="26000" y="12743"/>
                    <a:pt x="25919" y="12810"/>
                  </a:cubicBezTo>
                  <a:cubicBezTo>
                    <a:pt x="22450" y="15312"/>
                    <a:pt x="19248" y="18181"/>
                    <a:pt x="16379" y="21349"/>
                  </a:cubicBezTo>
                  <a:cubicBezTo>
                    <a:pt x="16212" y="21516"/>
                    <a:pt x="16246" y="21816"/>
                    <a:pt x="16412" y="21983"/>
                  </a:cubicBezTo>
                  <a:cubicBezTo>
                    <a:pt x="16512" y="22050"/>
                    <a:pt x="16579" y="22083"/>
                    <a:pt x="16713" y="22083"/>
                  </a:cubicBezTo>
                  <a:cubicBezTo>
                    <a:pt x="16846" y="22083"/>
                    <a:pt x="16946" y="22050"/>
                    <a:pt x="17046" y="21917"/>
                  </a:cubicBezTo>
                  <a:cubicBezTo>
                    <a:pt x="19882" y="18781"/>
                    <a:pt x="23050" y="15979"/>
                    <a:pt x="26453" y="13511"/>
                  </a:cubicBezTo>
                  <a:cubicBezTo>
                    <a:pt x="26620" y="13377"/>
                    <a:pt x="26720" y="13077"/>
                    <a:pt x="26553" y="12877"/>
                  </a:cubicBezTo>
                  <a:cubicBezTo>
                    <a:pt x="26473" y="12777"/>
                    <a:pt x="26335" y="12713"/>
                    <a:pt x="26193" y="12713"/>
                  </a:cubicBezTo>
                  <a:close/>
                  <a:moveTo>
                    <a:pt x="108788" y="16816"/>
                  </a:moveTo>
                  <a:cubicBezTo>
                    <a:pt x="108658" y="16816"/>
                    <a:pt x="108511" y="16880"/>
                    <a:pt x="108411" y="16980"/>
                  </a:cubicBezTo>
                  <a:cubicBezTo>
                    <a:pt x="108245" y="17146"/>
                    <a:pt x="108278" y="17413"/>
                    <a:pt x="108445" y="17580"/>
                  </a:cubicBezTo>
                  <a:cubicBezTo>
                    <a:pt x="111580" y="20382"/>
                    <a:pt x="114449" y="23551"/>
                    <a:pt x="116951" y="26920"/>
                  </a:cubicBezTo>
                  <a:cubicBezTo>
                    <a:pt x="117018" y="27020"/>
                    <a:pt x="117184" y="27087"/>
                    <a:pt x="117318" y="27087"/>
                  </a:cubicBezTo>
                  <a:cubicBezTo>
                    <a:pt x="117418" y="27087"/>
                    <a:pt x="117518" y="27054"/>
                    <a:pt x="117585" y="27054"/>
                  </a:cubicBezTo>
                  <a:cubicBezTo>
                    <a:pt x="117785" y="26920"/>
                    <a:pt x="117818" y="26653"/>
                    <a:pt x="117651" y="26420"/>
                  </a:cubicBezTo>
                  <a:cubicBezTo>
                    <a:pt x="115116" y="22984"/>
                    <a:pt x="112214" y="19815"/>
                    <a:pt x="109012" y="16913"/>
                  </a:cubicBezTo>
                  <a:cubicBezTo>
                    <a:pt x="108958" y="16846"/>
                    <a:pt x="108877" y="16816"/>
                    <a:pt x="108788" y="16816"/>
                  </a:cubicBezTo>
                  <a:close/>
                  <a:moveTo>
                    <a:pt x="9232" y="31463"/>
                  </a:moveTo>
                  <a:cubicBezTo>
                    <a:pt x="9072" y="31463"/>
                    <a:pt x="8909" y="31553"/>
                    <a:pt x="8840" y="31690"/>
                  </a:cubicBezTo>
                  <a:cubicBezTo>
                    <a:pt x="6705" y="35359"/>
                    <a:pt x="4904" y="39329"/>
                    <a:pt x="3536" y="43399"/>
                  </a:cubicBezTo>
                  <a:cubicBezTo>
                    <a:pt x="3436" y="43665"/>
                    <a:pt x="3570" y="43899"/>
                    <a:pt x="3837" y="43999"/>
                  </a:cubicBezTo>
                  <a:cubicBezTo>
                    <a:pt x="3870" y="44032"/>
                    <a:pt x="3903" y="44032"/>
                    <a:pt x="3937" y="44032"/>
                  </a:cubicBezTo>
                  <a:cubicBezTo>
                    <a:pt x="4170" y="44032"/>
                    <a:pt x="4337" y="43899"/>
                    <a:pt x="4404" y="43699"/>
                  </a:cubicBezTo>
                  <a:cubicBezTo>
                    <a:pt x="5771" y="39663"/>
                    <a:pt x="7539" y="35760"/>
                    <a:pt x="9608" y="32157"/>
                  </a:cubicBezTo>
                  <a:cubicBezTo>
                    <a:pt x="9741" y="31924"/>
                    <a:pt x="9674" y="31657"/>
                    <a:pt x="9441" y="31523"/>
                  </a:cubicBezTo>
                  <a:cubicBezTo>
                    <a:pt x="9378" y="31482"/>
                    <a:pt x="9305" y="31463"/>
                    <a:pt x="9232" y="31463"/>
                  </a:cubicBezTo>
                  <a:close/>
                  <a:moveTo>
                    <a:pt x="123888" y="37107"/>
                  </a:moveTo>
                  <a:cubicBezTo>
                    <a:pt x="123822" y="37107"/>
                    <a:pt x="123754" y="37124"/>
                    <a:pt x="123689" y="37161"/>
                  </a:cubicBezTo>
                  <a:cubicBezTo>
                    <a:pt x="123489" y="37227"/>
                    <a:pt x="123355" y="37528"/>
                    <a:pt x="123489" y="37728"/>
                  </a:cubicBezTo>
                  <a:cubicBezTo>
                    <a:pt x="125323" y="41564"/>
                    <a:pt x="126758" y="45567"/>
                    <a:pt x="127792" y="49670"/>
                  </a:cubicBezTo>
                  <a:cubicBezTo>
                    <a:pt x="127859" y="49870"/>
                    <a:pt x="128025" y="50003"/>
                    <a:pt x="128259" y="50003"/>
                  </a:cubicBezTo>
                  <a:lnTo>
                    <a:pt x="128292" y="50003"/>
                  </a:lnTo>
                  <a:cubicBezTo>
                    <a:pt x="128526" y="49937"/>
                    <a:pt x="128659" y="49703"/>
                    <a:pt x="128626" y="49436"/>
                  </a:cubicBezTo>
                  <a:cubicBezTo>
                    <a:pt x="127592" y="45267"/>
                    <a:pt x="126124" y="41230"/>
                    <a:pt x="124289" y="37361"/>
                  </a:cubicBezTo>
                  <a:cubicBezTo>
                    <a:pt x="124217" y="37217"/>
                    <a:pt x="124058" y="37107"/>
                    <a:pt x="123888" y="37107"/>
                  </a:cubicBezTo>
                  <a:close/>
                  <a:moveTo>
                    <a:pt x="1042" y="55536"/>
                  </a:moveTo>
                  <a:cubicBezTo>
                    <a:pt x="835" y="55536"/>
                    <a:pt x="662" y="55694"/>
                    <a:pt x="601" y="55908"/>
                  </a:cubicBezTo>
                  <a:cubicBezTo>
                    <a:pt x="201" y="59010"/>
                    <a:pt x="1" y="62112"/>
                    <a:pt x="1" y="65248"/>
                  </a:cubicBezTo>
                  <a:cubicBezTo>
                    <a:pt x="1" y="66415"/>
                    <a:pt x="34" y="67583"/>
                    <a:pt x="67" y="68750"/>
                  </a:cubicBezTo>
                  <a:cubicBezTo>
                    <a:pt x="67" y="68950"/>
                    <a:pt x="267" y="69184"/>
                    <a:pt x="534" y="69184"/>
                  </a:cubicBezTo>
                  <a:cubicBezTo>
                    <a:pt x="835" y="69184"/>
                    <a:pt x="1001" y="68950"/>
                    <a:pt x="935" y="68717"/>
                  </a:cubicBezTo>
                  <a:cubicBezTo>
                    <a:pt x="901" y="67549"/>
                    <a:pt x="868" y="66415"/>
                    <a:pt x="868" y="65248"/>
                  </a:cubicBezTo>
                  <a:cubicBezTo>
                    <a:pt x="868" y="62179"/>
                    <a:pt x="1068" y="59076"/>
                    <a:pt x="1502" y="56041"/>
                  </a:cubicBezTo>
                  <a:cubicBezTo>
                    <a:pt x="1535" y="55774"/>
                    <a:pt x="1368" y="55574"/>
                    <a:pt x="1101" y="55541"/>
                  </a:cubicBezTo>
                  <a:cubicBezTo>
                    <a:pt x="1081" y="55538"/>
                    <a:pt x="1062" y="55536"/>
                    <a:pt x="1042" y="55536"/>
                  </a:cubicBezTo>
                  <a:close/>
                  <a:moveTo>
                    <a:pt x="130594" y="62112"/>
                  </a:moveTo>
                  <a:lnTo>
                    <a:pt x="129660" y="62145"/>
                  </a:lnTo>
                  <a:lnTo>
                    <a:pt x="129660" y="62312"/>
                  </a:lnTo>
                  <a:cubicBezTo>
                    <a:pt x="129693" y="63413"/>
                    <a:pt x="129760" y="64480"/>
                    <a:pt x="129760" y="65548"/>
                  </a:cubicBezTo>
                  <a:cubicBezTo>
                    <a:pt x="129760" y="68650"/>
                    <a:pt x="129493" y="71886"/>
                    <a:pt x="129026" y="74954"/>
                  </a:cubicBezTo>
                  <a:cubicBezTo>
                    <a:pt x="128993" y="75221"/>
                    <a:pt x="129160" y="75421"/>
                    <a:pt x="129426" y="75455"/>
                  </a:cubicBezTo>
                  <a:lnTo>
                    <a:pt x="129493" y="75455"/>
                  </a:lnTo>
                  <a:cubicBezTo>
                    <a:pt x="129760" y="75455"/>
                    <a:pt x="129927" y="75288"/>
                    <a:pt x="129960" y="75088"/>
                  </a:cubicBezTo>
                  <a:cubicBezTo>
                    <a:pt x="130427" y="71952"/>
                    <a:pt x="130661" y="68750"/>
                    <a:pt x="130661" y="65548"/>
                  </a:cubicBezTo>
                  <a:cubicBezTo>
                    <a:pt x="130661" y="64447"/>
                    <a:pt x="130627" y="63380"/>
                    <a:pt x="130594" y="62279"/>
                  </a:cubicBezTo>
                  <a:lnTo>
                    <a:pt x="130594" y="62112"/>
                  </a:lnTo>
                  <a:close/>
                  <a:moveTo>
                    <a:pt x="2332" y="80919"/>
                  </a:moveTo>
                  <a:cubicBezTo>
                    <a:pt x="2301" y="80919"/>
                    <a:pt x="2268" y="80921"/>
                    <a:pt x="2236" y="80925"/>
                  </a:cubicBezTo>
                  <a:cubicBezTo>
                    <a:pt x="2002" y="80959"/>
                    <a:pt x="1869" y="81226"/>
                    <a:pt x="1902" y="81459"/>
                  </a:cubicBezTo>
                  <a:cubicBezTo>
                    <a:pt x="2903" y="85629"/>
                    <a:pt x="4270" y="89732"/>
                    <a:pt x="6038" y="93601"/>
                  </a:cubicBezTo>
                  <a:cubicBezTo>
                    <a:pt x="6105" y="93768"/>
                    <a:pt x="6272" y="93868"/>
                    <a:pt x="6439" y="93868"/>
                  </a:cubicBezTo>
                  <a:cubicBezTo>
                    <a:pt x="6539" y="93868"/>
                    <a:pt x="6572" y="93868"/>
                    <a:pt x="6672" y="93801"/>
                  </a:cubicBezTo>
                  <a:cubicBezTo>
                    <a:pt x="6872" y="93735"/>
                    <a:pt x="6939" y="93434"/>
                    <a:pt x="6872" y="93234"/>
                  </a:cubicBezTo>
                  <a:cubicBezTo>
                    <a:pt x="5171" y="89432"/>
                    <a:pt x="3770" y="85395"/>
                    <a:pt x="2769" y="81259"/>
                  </a:cubicBezTo>
                  <a:cubicBezTo>
                    <a:pt x="2740" y="81025"/>
                    <a:pt x="2557" y="80919"/>
                    <a:pt x="2332" y="80919"/>
                  </a:cubicBezTo>
                  <a:close/>
                  <a:moveTo>
                    <a:pt x="12850" y="103979"/>
                  </a:moveTo>
                  <a:cubicBezTo>
                    <a:pt x="12754" y="103979"/>
                    <a:pt x="12657" y="104008"/>
                    <a:pt x="12576" y="104075"/>
                  </a:cubicBezTo>
                  <a:cubicBezTo>
                    <a:pt x="12410" y="104209"/>
                    <a:pt x="12343" y="104476"/>
                    <a:pt x="12510" y="104709"/>
                  </a:cubicBezTo>
                  <a:cubicBezTo>
                    <a:pt x="15011" y="108212"/>
                    <a:pt x="17880" y="111414"/>
                    <a:pt x="21049" y="114283"/>
                  </a:cubicBezTo>
                  <a:cubicBezTo>
                    <a:pt x="21116" y="114383"/>
                    <a:pt x="21216" y="114416"/>
                    <a:pt x="21349" y="114416"/>
                  </a:cubicBezTo>
                  <a:cubicBezTo>
                    <a:pt x="21449" y="114416"/>
                    <a:pt x="21583" y="114383"/>
                    <a:pt x="21683" y="114216"/>
                  </a:cubicBezTo>
                  <a:cubicBezTo>
                    <a:pt x="21850" y="114049"/>
                    <a:pt x="21783" y="113749"/>
                    <a:pt x="21649" y="113582"/>
                  </a:cubicBezTo>
                  <a:cubicBezTo>
                    <a:pt x="18547" y="110780"/>
                    <a:pt x="15712" y="107611"/>
                    <a:pt x="13210" y="104142"/>
                  </a:cubicBezTo>
                  <a:cubicBezTo>
                    <a:pt x="13131" y="104043"/>
                    <a:pt x="12992" y="103979"/>
                    <a:pt x="12850" y="103979"/>
                  </a:cubicBezTo>
                  <a:close/>
                  <a:moveTo>
                    <a:pt x="31611" y="120986"/>
                  </a:moveTo>
                  <a:cubicBezTo>
                    <a:pt x="31456" y="120986"/>
                    <a:pt x="31311" y="121068"/>
                    <a:pt x="31223" y="121221"/>
                  </a:cubicBezTo>
                  <a:cubicBezTo>
                    <a:pt x="31090" y="121421"/>
                    <a:pt x="31190" y="121688"/>
                    <a:pt x="31390" y="121821"/>
                  </a:cubicBezTo>
                  <a:cubicBezTo>
                    <a:pt x="35059" y="123923"/>
                    <a:pt x="38962" y="125724"/>
                    <a:pt x="43098" y="127092"/>
                  </a:cubicBezTo>
                  <a:cubicBezTo>
                    <a:pt x="43131" y="127125"/>
                    <a:pt x="43198" y="127125"/>
                    <a:pt x="43232" y="127125"/>
                  </a:cubicBezTo>
                  <a:cubicBezTo>
                    <a:pt x="43432" y="127125"/>
                    <a:pt x="43598" y="127058"/>
                    <a:pt x="43699" y="126792"/>
                  </a:cubicBezTo>
                  <a:cubicBezTo>
                    <a:pt x="43765" y="126558"/>
                    <a:pt x="43632" y="126291"/>
                    <a:pt x="43398" y="126225"/>
                  </a:cubicBezTo>
                  <a:cubicBezTo>
                    <a:pt x="39295" y="124890"/>
                    <a:pt x="35426" y="123122"/>
                    <a:pt x="31857" y="121054"/>
                  </a:cubicBezTo>
                  <a:cubicBezTo>
                    <a:pt x="31777" y="121008"/>
                    <a:pt x="31693" y="120986"/>
                    <a:pt x="31611" y="120986"/>
                  </a:cubicBezTo>
                  <a:close/>
                  <a:moveTo>
                    <a:pt x="92951" y="123869"/>
                  </a:moveTo>
                  <a:cubicBezTo>
                    <a:pt x="92886" y="123869"/>
                    <a:pt x="92823" y="123886"/>
                    <a:pt x="92767" y="123923"/>
                  </a:cubicBezTo>
                  <a:cubicBezTo>
                    <a:pt x="88931" y="125724"/>
                    <a:pt x="84928" y="127125"/>
                    <a:pt x="80825" y="128159"/>
                  </a:cubicBezTo>
                  <a:cubicBezTo>
                    <a:pt x="80592" y="128226"/>
                    <a:pt x="80458" y="128459"/>
                    <a:pt x="80491" y="128726"/>
                  </a:cubicBezTo>
                  <a:cubicBezTo>
                    <a:pt x="80592" y="128926"/>
                    <a:pt x="80758" y="129060"/>
                    <a:pt x="80958" y="129060"/>
                  </a:cubicBezTo>
                  <a:lnTo>
                    <a:pt x="81059" y="129027"/>
                  </a:lnTo>
                  <a:cubicBezTo>
                    <a:pt x="85228" y="127992"/>
                    <a:pt x="89264" y="126525"/>
                    <a:pt x="93134" y="124690"/>
                  </a:cubicBezTo>
                  <a:cubicBezTo>
                    <a:pt x="93334" y="124623"/>
                    <a:pt x="93467" y="124323"/>
                    <a:pt x="93334" y="124123"/>
                  </a:cubicBezTo>
                  <a:cubicBezTo>
                    <a:pt x="93286" y="123979"/>
                    <a:pt x="93116" y="123869"/>
                    <a:pt x="92951" y="123869"/>
                  </a:cubicBezTo>
                  <a:close/>
                  <a:moveTo>
                    <a:pt x="55592" y="129212"/>
                  </a:moveTo>
                  <a:cubicBezTo>
                    <a:pt x="55384" y="129212"/>
                    <a:pt x="55235" y="129367"/>
                    <a:pt x="55207" y="129594"/>
                  </a:cubicBezTo>
                  <a:cubicBezTo>
                    <a:pt x="55140" y="129827"/>
                    <a:pt x="55307" y="130027"/>
                    <a:pt x="55574" y="130094"/>
                  </a:cubicBezTo>
                  <a:cubicBezTo>
                    <a:pt x="59410" y="130628"/>
                    <a:pt x="63413" y="130928"/>
                    <a:pt x="67482" y="130928"/>
                  </a:cubicBezTo>
                  <a:lnTo>
                    <a:pt x="68383" y="130928"/>
                  </a:lnTo>
                  <a:cubicBezTo>
                    <a:pt x="68616" y="130928"/>
                    <a:pt x="68783" y="130728"/>
                    <a:pt x="68783" y="130461"/>
                  </a:cubicBezTo>
                  <a:cubicBezTo>
                    <a:pt x="68783" y="130227"/>
                    <a:pt x="68583" y="130061"/>
                    <a:pt x="68316" y="130061"/>
                  </a:cubicBezTo>
                  <a:cubicBezTo>
                    <a:pt x="68098" y="130062"/>
                    <a:pt x="67881" y="130063"/>
                    <a:pt x="67663" y="130063"/>
                  </a:cubicBezTo>
                  <a:cubicBezTo>
                    <a:pt x="63554" y="130063"/>
                    <a:pt x="59540" y="129765"/>
                    <a:pt x="55707" y="129227"/>
                  </a:cubicBezTo>
                  <a:cubicBezTo>
                    <a:pt x="55667" y="129217"/>
                    <a:pt x="55629" y="129212"/>
                    <a:pt x="55592" y="1292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7"/>
            <p:cNvSpPr/>
            <p:nvPr/>
          </p:nvSpPr>
          <p:spPr>
            <a:xfrm>
              <a:off x="-2749300" y="1785875"/>
              <a:ext cx="1042450" cy="1486100"/>
            </a:xfrm>
            <a:custGeom>
              <a:avLst/>
              <a:gdLst/>
              <a:ahLst/>
              <a:cxnLst/>
              <a:rect l="l" t="t" r="r" b="b"/>
              <a:pathLst>
                <a:path w="41698" h="59444" extrusionOk="0">
                  <a:moveTo>
                    <a:pt x="3870" y="1"/>
                  </a:moveTo>
                  <a:cubicBezTo>
                    <a:pt x="1769" y="1"/>
                    <a:pt x="1" y="1769"/>
                    <a:pt x="1" y="3904"/>
                  </a:cubicBezTo>
                  <a:lnTo>
                    <a:pt x="1" y="55541"/>
                  </a:lnTo>
                  <a:cubicBezTo>
                    <a:pt x="1" y="57676"/>
                    <a:pt x="1769" y="59444"/>
                    <a:pt x="3870" y="59444"/>
                  </a:cubicBezTo>
                  <a:lnTo>
                    <a:pt x="37828" y="59444"/>
                  </a:lnTo>
                  <a:cubicBezTo>
                    <a:pt x="39963" y="59444"/>
                    <a:pt x="41697" y="57709"/>
                    <a:pt x="41697" y="55541"/>
                  </a:cubicBezTo>
                  <a:lnTo>
                    <a:pt x="41697" y="3904"/>
                  </a:lnTo>
                  <a:cubicBezTo>
                    <a:pt x="41697" y="1769"/>
                    <a:pt x="39963" y="1"/>
                    <a:pt x="37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-2637550" y="2006875"/>
              <a:ext cx="439500" cy="741400"/>
            </a:xfrm>
            <a:custGeom>
              <a:avLst/>
              <a:gdLst/>
              <a:ahLst/>
              <a:cxnLst/>
              <a:rect l="l" t="t" r="r" b="b"/>
              <a:pathLst>
                <a:path w="17580" h="29656" extrusionOk="0">
                  <a:moveTo>
                    <a:pt x="4004" y="1"/>
                  </a:moveTo>
                  <a:cubicBezTo>
                    <a:pt x="1802" y="1"/>
                    <a:pt x="1" y="1802"/>
                    <a:pt x="1" y="4004"/>
                  </a:cubicBezTo>
                  <a:lnTo>
                    <a:pt x="1" y="25652"/>
                  </a:lnTo>
                  <a:cubicBezTo>
                    <a:pt x="1" y="27854"/>
                    <a:pt x="1802" y="29655"/>
                    <a:pt x="4004" y="29655"/>
                  </a:cubicBezTo>
                  <a:lnTo>
                    <a:pt x="13577" y="29655"/>
                  </a:lnTo>
                  <a:cubicBezTo>
                    <a:pt x="15812" y="29655"/>
                    <a:pt x="17580" y="27854"/>
                    <a:pt x="17580" y="25652"/>
                  </a:cubicBezTo>
                  <a:lnTo>
                    <a:pt x="17580" y="4004"/>
                  </a:lnTo>
                  <a:cubicBezTo>
                    <a:pt x="17580" y="1802"/>
                    <a:pt x="15812" y="1"/>
                    <a:pt x="13577" y="1"/>
                  </a:cubicBezTo>
                  <a:close/>
                </a:path>
              </a:pathLst>
            </a:custGeom>
            <a:solidFill>
              <a:srgbClr val="000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7"/>
            <p:cNvSpPr/>
            <p:nvPr/>
          </p:nvSpPr>
          <p:spPr>
            <a:xfrm>
              <a:off x="-2529125" y="2144200"/>
              <a:ext cx="222675" cy="214900"/>
            </a:xfrm>
            <a:custGeom>
              <a:avLst/>
              <a:gdLst/>
              <a:ahLst/>
              <a:cxnLst/>
              <a:rect l="l" t="t" r="r" b="b"/>
              <a:pathLst>
                <a:path w="8907" h="8596" extrusionOk="0">
                  <a:moveTo>
                    <a:pt x="4461" y="1"/>
                  </a:moveTo>
                  <a:cubicBezTo>
                    <a:pt x="2224" y="1"/>
                    <a:pt x="326" y="1716"/>
                    <a:pt x="167" y="3981"/>
                  </a:cubicBezTo>
                  <a:cubicBezTo>
                    <a:pt x="0" y="6349"/>
                    <a:pt x="1768" y="8418"/>
                    <a:pt x="4136" y="8584"/>
                  </a:cubicBezTo>
                  <a:cubicBezTo>
                    <a:pt x="4238" y="8592"/>
                    <a:pt x="4340" y="8595"/>
                    <a:pt x="4440" y="8595"/>
                  </a:cubicBezTo>
                  <a:cubicBezTo>
                    <a:pt x="6679" y="8595"/>
                    <a:pt x="8580" y="6848"/>
                    <a:pt x="8740" y="4582"/>
                  </a:cubicBezTo>
                  <a:cubicBezTo>
                    <a:pt x="8906" y="2213"/>
                    <a:pt x="7139" y="178"/>
                    <a:pt x="4770" y="12"/>
                  </a:cubicBezTo>
                  <a:cubicBezTo>
                    <a:pt x="4667" y="4"/>
                    <a:pt x="4563" y="1"/>
                    <a:pt x="4461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7"/>
            <p:cNvSpPr/>
            <p:nvPr/>
          </p:nvSpPr>
          <p:spPr>
            <a:xfrm>
              <a:off x="-2637550" y="2414675"/>
              <a:ext cx="439500" cy="333600"/>
            </a:xfrm>
            <a:custGeom>
              <a:avLst/>
              <a:gdLst/>
              <a:ahLst/>
              <a:cxnLst/>
              <a:rect l="l" t="t" r="r" b="b"/>
              <a:pathLst>
                <a:path w="17580" h="13344" extrusionOk="0">
                  <a:moveTo>
                    <a:pt x="8807" y="0"/>
                  </a:moveTo>
                  <a:cubicBezTo>
                    <a:pt x="4904" y="0"/>
                    <a:pt x="1568" y="2169"/>
                    <a:pt x="1" y="5337"/>
                  </a:cubicBezTo>
                  <a:lnTo>
                    <a:pt x="1" y="9340"/>
                  </a:lnTo>
                  <a:cubicBezTo>
                    <a:pt x="1" y="11542"/>
                    <a:pt x="1802" y="13343"/>
                    <a:pt x="4004" y="13343"/>
                  </a:cubicBezTo>
                  <a:lnTo>
                    <a:pt x="13577" y="13343"/>
                  </a:lnTo>
                  <a:cubicBezTo>
                    <a:pt x="15812" y="13343"/>
                    <a:pt x="17580" y="11542"/>
                    <a:pt x="17580" y="9340"/>
                  </a:cubicBezTo>
                  <a:lnTo>
                    <a:pt x="17580" y="5337"/>
                  </a:lnTo>
                  <a:cubicBezTo>
                    <a:pt x="16012" y="2169"/>
                    <a:pt x="12676" y="0"/>
                    <a:pt x="8807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7"/>
            <p:cNvSpPr/>
            <p:nvPr/>
          </p:nvSpPr>
          <p:spPr>
            <a:xfrm>
              <a:off x="-2749300" y="1785875"/>
              <a:ext cx="1042450" cy="132625"/>
            </a:xfrm>
            <a:custGeom>
              <a:avLst/>
              <a:gdLst/>
              <a:ahLst/>
              <a:cxnLst/>
              <a:rect l="l" t="t" r="r" b="b"/>
              <a:pathLst>
                <a:path w="41698" h="5305" extrusionOk="0">
                  <a:moveTo>
                    <a:pt x="3870" y="1"/>
                  </a:moveTo>
                  <a:cubicBezTo>
                    <a:pt x="1769" y="1"/>
                    <a:pt x="1" y="1769"/>
                    <a:pt x="1" y="3904"/>
                  </a:cubicBezTo>
                  <a:lnTo>
                    <a:pt x="1" y="5305"/>
                  </a:lnTo>
                  <a:lnTo>
                    <a:pt x="41697" y="5305"/>
                  </a:lnTo>
                  <a:lnTo>
                    <a:pt x="41697" y="3904"/>
                  </a:lnTo>
                  <a:cubicBezTo>
                    <a:pt x="41697" y="1769"/>
                    <a:pt x="39963" y="1"/>
                    <a:pt x="37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-2149700" y="1813400"/>
              <a:ext cx="79250" cy="79250"/>
            </a:xfrm>
            <a:custGeom>
              <a:avLst/>
              <a:gdLst/>
              <a:ahLst/>
              <a:cxnLst/>
              <a:rect l="l" t="t" r="r" b="b"/>
              <a:pathLst>
                <a:path w="3170" h="3170" extrusionOk="0">
                  <a:moveTo>
                    <a:pt x="1568" y="1"/>
                  </a:moveTo>
                  <a:cubicBezTo>
                    <a:pt x="701" y="1"/>
                    <a:pt x="1" y="701"/>
                    <a:pt x="1" y="1569"/>
                  </a:cubicBezTo>
                  <a:cubicBezTo>
                    <a:pt x="1" y="2436"/>
                    <a:pt x="701" y="3170"/>
                    <a:pt x="1568" y="3170"/>
                  </a:cubicBezTo>
                  <a:cubicBezTo>
                    <a:pt x="2469" y="3170"/>
                    <a:pt x="3170" y="2436"/>
                    <a:pt x="3170" y="1569"/>
                  </a:cubicBezTo>
                  <a:cubicBezTo>
                    <a:pt x="3170" y="701"/>
                    <a:pt x="2469" y="1"/>
                    <a:pt x="1568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-2003750" y="1813400"/>
              <a:ext cx="79250" cy="79250"/>
            </a:xfrm>
            <a:custGeom>
              <a:avLst/>
              <a:gdLst/>
              <a:ahLst/>
              <a:cxnLst/>
              <a:rect l="l" t="t" r="r" b="b"/>
              <a:pathLst>
                <a:path w="3170" h="3170" extrusionOk="0">
                  <a:moveTo>
                    <a:pt x="1568" y="1"/>
                  </a:moveTo>
                  <a:cubicBezTo>
                    <a:pt x="701" y="1"/>
                    <a:pt x="0" y="701"/>
                    <a:pt x="0" y="1569"/>
                  </a:cubicBezTo>
                  <a:cubicBezTo>
                    <a:pt x="0" y="2436"/>
                    <a:pt x="701" y="3170"/>
                    <a:pt x="1568" y="3170"/>
                  </a:cubicBezTo>
                  <a:cubicBezTo>
                    <a:pt x="2469" y="3170"/>
                    <a:pt x="3169" y="2436"/>
                    <a:pt x="3169" y="1569"/>
                  </a:cubicBezTo>
                  <a:cubicBezTo>
                    <a:pt x="3169" y="701"/>
                    <a:pt x="2469" y="1"/>
                    <a:pt x="1568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-1857825" y="1813400"/>
              <a:ext cx="79250" cy="79250"/>
            </a:xfrm>
            <a:custGeom>
              <a:avLst/>
              <a:gdLst/>
              <a:ahLst/>
              <a:cxnLst/>
              <a:rect l="l" t="t" r="r" b="b"/>
              <a:pathLst>
                <a:path w="3170" h="3170" extrusionOk="0">
                  <a:moveTo>
                    <a:pt x="1568" y="1"/>
                  </a:moveTo>
                  <a:cubicBezTo>
                    <a:pt x="701" y="1"/>
                    <a:pt x="1" y="701"/>
                    <a:pt x="1" y="1569"/>
                  </a:cubicBezTo>
                  <a:cubicBezTo>
                    <a:pt x="1" y="2436"/>
                    <a:pt x="701" y="3170"/>
                    <a:pt x="1568" y="3170"/>
                  </a:cubicBezTo>
                  <a:cubicBezTo>
                    <a:pt x="2469" y="3170"/>
                    <a:pt x="3170" y="2436"/>
                    <a:pt x="3170" y="1569"/>
                  </a:cubicBezTo>
                  <a:cubicBezTo>
                    <a:pt x="3170" y="701"/>
                    <a:pt x="2469" y="1"/>
                    <a:pt x="1568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-2624200" y="2876675"/>
              <a:ext cx="412825" cy="37550"/>
            </a:xfrm>
            <a:custGeom>
              <a:avLst/>
              <a:gdLst/>
              <a:ahLst/>
              <a:cxnLst/>
              <a:rect l="l" t="t" r="r" b="b"/>
              <a:pathLst>
                <a:path w="16513" h="1502" extrusionOk="0">
                  <a:moveTo>
                    <a:pt x="768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8" y="1501"/>
                  </a:cubicBezTo>
                  <a:lnTo>
                    <a:pt x="15778" y="1501"/>
                  </a:lnTo>
                  <a:cubicBezTo>
                    <a:pt x="16179" y="1501"/>
                    <a:pt x="16512" y="1168"/>
                    <a:pt x="16512" y="734"/>
                  </a:cubicBezTo>
                  <a:cubicBezTo>
                    <a:pt x="16512" y="334"/>
                    <a:pt x="16179" y="0"/>
                    <a:pt x="15778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-2624200" y="2952550"/>
              <a:ext cx="412825" cy="37550"/>
            </a:xfrm>
            <a:custGeom>
              <a:avLst/>
              <a:gdLst/>
              <a:ahLst/>
              <a:cxnLst/>
              <a:rect l="l" t="t" r="r" b="b"/>
              <a:pathLst>
                <a:path w="16513" h="1502" extrusionOk="0">
                  <a:moveTo>
                    <a:pt x="768" y="1"/>
                  </a:moveTo>
                  <a:cubicBezTo>
                    <a:pt x="334" y="1"/>
                    <a:pt x="0" y="334"/>
                    <a:pt x="0" y="768"/>
                  </a:cubicBezTo>
                  <a:cubicBezTo>
                    <a:pt x="0" y="1168"/>
                    <a:pt x="334" y="1502"/>
                    <a:pt x="768" y="1502"/>
                  </a:cubicBezTo>
                  <a:lnTo>
                    <a:pt x="15778" y="1502"/>
                  </a:lnTo>
                  <a:cubicBezTo>
                    <a:pt x="16179" y="1502"/>
                    <a:pt x="16512" y="1168"/>
                    <a:pt x="16512" y="768"/>
                  </a:cubicBezTo>
                  <a:cubicBezTo>
                    <a:pt x="16512" y="334"/>
                    <a:pt x="16179" y="1"/>
                    <a:pt x="15778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7"/>
            <p:cNvSpPr/>
            <p:nvPr/>
          </p:nvSpPr>
          <p:spPr>
            <a:xfrm>
              <a:off x="-2624200" y="3028450"/>
              <a:ext cx="412825" cy="37550"/>
            </a:xfrm>
            <a:custGeom>
              <a:avLst/>
              <a:gdLst/>
              <a:ahLst/>
              <a:cxnLst/>
              <a:rect l="l" t="t" r="r" b="b"/>
              <a:pathLst>
                <a:path w="16513" h="1502" extrusionOk="0">
                  <a:moveTo>
                    <a:pt x="768" y="0"/>
                  </a:moveTo>
                  <a:cubicBezTo>
                    <a:pt x="334" y="0"/>
                    <a:pt x="0" y="334"/>
                    <a:pt x="0" y="767"/>
                  </a:cubicBezTo>
                  <a:cubicBezTo>
                    <a:pt x="0" y="1168"/>
                    <a:pt x="334" y="1501"/>
                    <a:pt x="768" y="1501"/>
                  </a:cubicBezTo>
                  <a:lnTo>
                    <a:pt x="15778" y="1501"/>
                  </a:lnTo>
                  <a:cubicBezTo>
                    <a:pt x="16179" y="1501"/>
                    <a:pt x="16512" y="1168"/>
                    <a:pt x="16512" y="767"/>
                  </a:cubicBezTo>
                  <a:cubicBezTo>
                    <a:pt x="16512" y="334"/>
                    <a:pt x="16179" y="0"/>
                    <a:pt x="15778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7"/>
            <p:cNvSpPr/>
            <p:nvPr/>
          </p:nvSpPr>
          <p:spPr>
            <a:xfrm>
              <a:off x="-2125525" y="2786600"/>
              <a:ext cx="322775" cy="323600"/>
            </a:xfrm>
            <a:custGeom>
              <a:avLst/>
              <a:gdLst/>
              <a:ahLst/>
              <a:cxnLst/>
              <a:rect l="l" t="t" r="r" b="b"/>
              <a:pathLst>
                <a:path w="12911" h="12944" extrusionOk="0">
                  <a:moveTo>
                    <a:pt x="6439" y="1"/>
                  </a:moveTo>
                  <a:cubicBezTo>
                    <a:pt x="2870" y="1"/>
                    <a:pt x="1" y="2903"/>
                    <a:pt x="1" y="6472"/>
                  </a:cubicBezTo>
                  <a:cubicBezTo>
                    <a:pt x="1" y="10041"/>
                    <a:pt x="2870" y="12943"/>
                    <a:pt x="6439" y="12943"/>
                  </a:cubicBezTo>
                  <a:cubicBezTo>
                    <a:pt x="10041" y="12943"/>
                    <a:pt x="12910" y="10041"/>
                    <a:pt x="12910" y="6472"/>
                  </a:cubicBezTo>
                  <a:cubicBezTo>
                    <a:pt x="12910" y="2903"/>
                    <a:pt x="10041" y="1"/>
                    <a:pt x="6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7"/>
            <p:cNvSpPr/>
            <p:nvPr/>
          </p:nvSpPr>
          <p:spPr>
            <a:xfrm>
              <a:off x="-2095500" y="2816625"/>
              <a:ext cx="262725" cy="263550"/>
            </a:xfrm>
            <a:custGeom>
              <a:avLst/>
              <a:gdLst/>
              <a:ahLst/>
              <a:cxnLst/>
              <a:rect l="l" t="t" r="r" b="b"/>
              <a:pathLst>
                <a:path w="10509" h="10542" extrusionOk="0">
                  <a:moveTo>
                    <a:pt x="5238" y="1"/>
                  </a:moveTo>
                  <a:cubicBezTo>
                    <a:pt x="2369" y="1"/>
                    <a:pt x="1" y="2369"/>
                    <a:pt x="1" y="5271"/>
                  </a:cubicBezTo>
                  <a:cubicBezTo>
                    <a:pt x="1" y="8173"/>
                    <a:pt x="2369" y="10541"/>
                    <a:pt x="5238" y="10541"/>
                  </a:cubicBezTo>
                  <a:cubicBezTo>
                    <a:pt x="8140" y="10541"/>
                    <a:pt x="10508" y="8173"/>
                    <a:pt x="10508" y="5271"/>
                  </a:cubicBezTo>
                  <a:cubicBezTo>
                    <a:pt x="10508" y="2369"/>
                    <a:pt x="8140" y="1"/>
                    <a:pt x="5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-2042125" y="2839150"/>
              <a:ext cx="156800" cy="217675"/>
            </a:xfrm>
            <a:custGeom>
              <a:avLst/>
              <a:gdLst/>
              <a:ahLst/>
              <a:cxnLst/>
              <a:rect l="l" t="t" r="r" b="b"/>
              <a:pathLst>
                <a:path w="6272" h="8707" extrusionOk="0">
                  <a:moveTo>
                    <a:pt x="2402" y="2202"/>
                  </a:moveTo>
                  <a:cubicBezTo>
                    <a:pt x="2803" y="2235"/>
                    <a:pt x="3170" y="2235"/>
                    <a:pt x="3537" y="2235"/>
                  </a:cubicBezTo>
                  <a:cubicBezTo>
                    <a:pt x="3670" y="2235"/>
                    <a:pt x="3770" y="2335"/>
                    <a:pt x="3903" y="2369"/>
                  </a:cubicBezTo>
                  <a:cubicBezTo>
                    <a:pt x="4204" y="2502"/>
                    <a:pt x="4337" y="2702"/>
                    <a:pt x="4337" y="3036"/>
                  </a:cubicBezTo>
                  <a:cubicBezTo>
                    <a:pt x="4337" y="3336"/>
                    <a:pt x="4170" y="3536"/>
                    <a:pt x="3870" y="3669"/>
                  </a:cubicBezTo>
                  <a:cubicBezTo>
                    <a:pt x="3537" y="3836"/>
                    <a:pt x="3170" y="3836"/>
                    <a:pt x="2769" y="3836"/>
                  </a:cubicBezTo>
                  <a:lnTo>
                    <a:pt x="2402" y="3836"/>
                  </a:lnTo>
                  <a:lnTo>
                    <a:pt x="2402" y="2202"/>
                  </a:lnTo>
                  <a:close/>
                  <a:moveTo>
                    <a:pt x="2937" y="4682"/>
                  </a:moveTo>
                  <a:cubicBezTo>
                    <a:pt x="3201" y="4682"/>
                    <a:pt x="3463" y="4698"/>
                    <a:pt x="3737" y="4737"/>
                  </a:cubicBezTo>
                  <a:cubicBezTo>
                    <a:pt x="3903" y="4770"/>
                    <a:pt x="4070" y="4837"/>
                    <a:pt x="4237" y="4904"/>
                  </a:cubicBezTo>
                  <a:cubicBezTo>
                    <a:pt x="4537" y="5037"/>
                    <a:pt x="4671" y="5237"/>
                    <a:pt x="4671" y="5571"/>
                  </a:cubicBezTo>
                  <a:cubicBezTo>
                    <a:pt x="4671" y="5904"/>
                    <a:pt x="4504" y="6138"/>
                    <a:pt x="4204" y="6238"/>
                  </a:cubicBezTo>
                  <a:cubicBezTo>
                    <a:pt x="3837" y="6405"/>
                    <a:pt x="3436" y="6471"/>
                    <a:pt x="3036" y="6471"/>
                  </a:cubicBezTo>
                  <a:lnTo>
                    <a:pt x="2402" y="6471"/>
                  </a:lnTo>
                  <a:cubicBezTo>
                    <a:pt x="2402" y="5838"/>
                    <a:pt x="2402" y="5237"/>
                    <a:pt x="2369" y="4704"/>
                  </a:cubicBezTo>
                  <a:cubicBezTo>
                    <a:pt x="2562" y="4690"/>
                    <a:pt x="2750" y="4682"/>
                    <a:pt x="2937" y="4682"/>
                  </a:cubicBezTo>
                  <a:close/>
                  <a:moveTo>
                    <a:pt x="1602" y="0"/>
                  </a:moveTo>
                  <a:lnTo>
                    <a:pt x="1602" y="1334"/>
                  </a:lnTo>
                  <a:lnTo>
                    <a:pt x="1" y="1334"/>
                  </a:lnTo>
                  <a:lnTo>
                    <a:pt x="1" y="2202"/>
                  </a:lnTo>
                  <a:lnTo>
                    <a:pt x="668" y="2202"/>
                  </a:lnTo>
                  <a:cubicBezTo>
                    <a:pt x="968" y="2202"/>
                    <a:pt x="1068" y="2369"/>
                    <a:pt x="1068" y="2635"/>
                  </a:cubicBezTo>
                  <a:lnTo>
                    <a:pt x="1068" y="4237"/>
                  </a:lnTo>
                  <a:lnTo>
                    <a:pt x="1068" y="6071"/>
                  </a:lnTo>
                  <a:cubicBezTo>
                    <a:pt x="1068" y="6305"/>
                    <a:pt x="1001" y="6405"/>
                    <a:pt x="735" y="6405"/>
                  </a:cubicBezTo>
                  <a:lnTo>
                    <a:pt x="167" y="6405"/>
                  </a:lnTo>
                  <a:cubicBezTo>
                    <a:pt x="134" y="6738"/>
                    <a:pt x="34" y="7039"/>
                    <a:pt x="1" y="7372"/>
                  </a:cubicBezTo>
                  <a:lnTo>
                    <a:pt x="1635" y="7372"/>
                  </a:lnTo>
                  <a:lnTo>
                    <a:pt x="1635" y="8706"/>
                  </a:lnTo>
                  <a:lnTo>
                    <a:pt x="2402" y="8706"/>
                  </a:lnTo>
                  <a:lnTo>
                    <a:pt x="2402" y="7372"/>
                  </a:lnTo>
                  <a:lnTo>
                    <a:pt x="3036" y="7372"/>
                  </a:lnTo>
                  <a:lnTo>
                    <a:pt x="3036" y="8706"/>
                  </a:lnTo>
                  <a:lnTo>
                    <a:pt x="3837" y="8706"/>
                  </a:lnTo>
                  <a:lnTo>
                    <a:pt x="3837" y="7405"/>
                  </a:lnTo>
                  <a:cubicBezTo>
                    <a:pt x="4237" y="7339"/>
                    <a:pt x="4671" y="7305"/>
                    <a:pt x="5038" y="7172"/>
                  </a:cubicBezTo>
                  <a:cubicBezTo>
                    <a:pt x="5738" y="6972"/>
                    <a:pt x="6172" y="6505"/>
                    <a:pt x="6238" y="5804"/>
                  </a:cubicBezTo>
                  <a:cubicBezTo>
                    <a:pt x="6272" y="5704"/>
                    <a:pt x="6272" y="5571"/>
                    <a:pt x="6272" y="5504"/>
                  </a:cubicBezTo>
                  <a:cubicBezTo>
                    <a:pt x="6272" y="4737"/>
                    <a:pt x="5938" y="4237"/>
                    <a:pt x="5204" y="4036"/>
                  </a:cubicBezTo>
                  <a:cubicBezTo>
                    <a:pt x="5171" y="4003"/>
                    <a:pt x="5171" y="4003"/>
                    <a:pt x="5104" y="4003"/>
                  </a:cubicBezTo>
                  <a:lnTo>
                    <a:pt x="5104" y="3970"/>
                  </a:lnTo>
                  <a:cubicBezTo>
                    <a:pt x="5738" y="3536"/>
                    <a:pt x="5938" y="2836"/>
                    <a:pt x="5671" y="2168"/>
                  </a:cubicBezTo>
                  <a:cubicBezTo>
                    <a:pt x="5505" y="1801"/>
                    <a:pt x="5171" y="1568"/>
                    <a:pt x="4771" y="1468"/>
                  </a:cubicBezTo>
                  <a:cubicBezTo>
                    <a:pt x="4504" y="1368"/>
                    <a:pt x="4204" y="1334"/>
                    <a:pt x="3903" y="1301"/>
                  </a:cubicBezTo>
                  <a:cubicBezTo>
                    <a:pt x="3870" y="1301"/>
                    <a:pt x="3837" y="1301"/>
                    <a:pt x="3837" y="1201"/>
                  </a:cubicBezTo>
                  <a:lnTo>
                    <a:pt x="3837" y="667"/>
                  </a:lnTo>
                  <a:lnTo>
                    <a:pt x="3837" y="0"/>
                  </a:lnTo>
                  <a:lnTo>
                    <a:pt x="3036" y="0"/>
                  </a:lnTo>
                  <a:lnTo>
                    <a:pt x="3036" y="1301"/>
                  </a:lnTo>
                  <a:lnTo>
                    <a:pt x="2402" y="1301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-1933700" y="3732275"/>
              <a:ext cx="617950" cy="619650"/>
            </a:xfrm>
            <a:custGeom>
              <a:avLst/>
              <a:gdLst/>
              <a:ahLst/>
              <a:cxnLst/>
              <a:rect l="l" t="t" r="r" b="b"/>
              <a:pathLst>
                <a:path w="24718" h="24786" extrusionOk="0">
                  <a:moveTo>
                    <a:pt x="12009" y="1168"/>
                  </a:moveTo>
                  <a:lnTo>
                    <a:pt x="12009" y="4704"/>
                  </a:lnTo>
                  <a:cubicBezTo>
                    <a:pt x="11075" y="4704"/>
                    <a:pt x="10174" y="4704"/>
                    <a:pt x="9340" y="4804"/>
                  </a:cubicBezTo>
                  <a:cubicBezTo>
                    <a:pt x="10307" y="3136"/>
                    <a:pt x="11375" y="1869"/>
                    <a:pt x="12009" y="1168"/>
                  </a:cubicBezTo>
                  <a:close/>
                  <a:moveTo>
                    <a:pt x="12709" y="968"/>
                  </a:moveTo>
                  <a:cubicBezTo>
                    <a:pt x="13343" y="1602"/>
                    <a:pt x="14577" y="3003"/>
                    <a:pt x="15711" y="4971"/>
                  </a:cubicBezTo>
                  <a:cubicBezTo>
                    <a:pt x="14677" y="4838"/>
                    <a:pt x="13677" y="4771"/>
                    <a:pt x="12709" y="4704"/>
                  </a:cubicBezTo>
                  <a:lnTo>
                    <a:pt x="12709" y="968"/>
                  </a:lnTo>
                  <a:close/>
                  <a:moveTo>
                    <a:pt x="11241" y="968"/>
                  </a:moveTo>
                  <a:lnTo>
                    <a:pt x="11241" y="968"/>
                  </a:lnTo>
                  <a:cubicBezTo>
                    <a:pt x="10508" y="1769"/>
                    <a:pt x="9407" y="3103"/>
                    <a:pt x="8506" y="4838"/>
                  </a:cubicBezTo>
                  <a:cubicBezTo>
                    <a:pt x="7205" y="4971"/>
                    <a:pt x="6038" y="5171"/>
                    <a:pt x="5004" y="5371"/>
                  </a:cubicBezTo>
                  <a:cubicBezTo>
                    <a:pt x="6505" y="3270"/>
                    <a:pt x="8673" y="1669"/>
                    <a:pt x="11241" y="968"/>
                  </a:cubicBezTo>
                  <a:close/>
                  <a:moveTo>
                    <a:pt x="13710" y="968"/>
                  </a:moveTo>
                  <a:lnTo>
                    <a:pt x="13710" y="968"/>
                  </a:lnTo>
                  <a:cubicBezTo>
                    <a:pt x="16412" y="1769"/>
                    <a:pt x="18713" y="3503"/>
                    <a:pt x="20215" y="5805"/>
                  </a:cubicBezTo>
                  <a:cubicBezTo>
                    <a:pt x="18914" y="5471"/>
                    <a:pt x="17713" y="5204"/>
                    <a:pt x="16579" y="5104"/>
                  </a:cubicBezTo>
                  <a:cubicBezTo>
                    <a:pt x="15611" y="3203"/>
                    <a:pt x="14444" y="1802"/>
                    <a:pt x="13710" y="968"/>
                  </a:cubicBezTo>
                  <a:close/>
                  <a:moveTo>
                    <a:pt x="8506" y="1335"/>
                  </a:moveTo>
                  <a:lnTo>
                    <a:pt x="8506" y="1335"/>
                  </a:lnTo>
                  <a:cubicBezTo>
                    <a:pt x="6672" y="2369"/>
                    <a:pt x="5104" y="3837"/>
                    <a:pt x="4003" y="5638"/>
                  </a:cubicBezTo>
                  <a:cubicBezTo>
                    <a:pt x="3436" y="5772"/>
                    <a:pt x="3002" y="5938"/>
                    <a:pt x="2535" y="6038"/>
                  </a:cubicBezTo>
                  <a:cubicBezTo>
                    <a:pt x="3936" y="3870"/>
                    <a:pt x="6038" y="2202"/>
                    <a:pt x="8506" y="1335"/>
                  </a:cubicBezTo>
                  <a:close/>
                  <a:moveTo>
                    <a:pt x="16845" y="1569"/>
                  </a:moveTo>
                  <a:lnTo>
                    <a:pt x="16845" y="1569"/>
                  </a:lnTo>
                  <a:cubicBezTo>
                    <a:pt x="19180" y="2536"/>
                    <a:pt x="21082" y="4204"/>
                    <a:pt x="22349" y="6339"/>
                  </a:cubicBezTo>
                  <a:cubicBezTo>
                    <a:pt x="21916" y="6205"/>
                    <a:pt x="21549" y="6072"/>
                    <a:pt x="21115" y="6005"/>
                  </a:cubicBezTo>
                  <a:cubicBezTo>
                    <a:pt x="20081" y="4170"/>
                    <a:pt x="18580" y="2669"/>
                    <a:pt x="16845" y="1569"/>
                  </a:cubicBezTo>
                  <a:close/>
                  <a:moveTo>
                    <a:pt x="3503" y="6472"/>
                  </a:moveTo>
                  <a:cubicBezTo>
                    <a:pt x="2669" y="8107"/>
                    <a:pt x="2168" y="9941"/>
                    <a:pt x="2068" y="11876"/>
                  </a:cubicBezTo>
                  <a:lnTo>
                    <a:pt x="701" y="11876"/>
                  </a:lnTo>
                  <a:cubicBezTo>
                    <a:pt x="767" y="10108"/>
                    <a:pt x="1234" y="8440"/>
                    <a:pt x="2002" y="6972"/>
                  </a:cubicBezTo>
                  <a:cubicBezTo>
                    <a:pt x="2402" y="6806"/>
                    <a:pt x="2902" y="6639"/>
                    <a:pt x="3503" y="6472"/>
                  </a:cubicBezTo>
                  <a:close/>
                  <a:moveTo>
                    <a:pt x="8106" y="5538"/>
                  </a:moveTo>
                  <a:cubicBezTo>
                    <a:pt x="7272" y="7273"/>
                    <a:pt x="6672" y="9307"/>
                    <a:pt x="6538" y="11642"/>
                  </a:cubicBezTo>
                  <a:lnTo>
                    <a:pt x="6538" y="11876"/>
                  </a:lnTo>
                  <a:lnTo>
                    <a:pt x="2769" y="11876"/>
                  </a:lnTo>
                  <a:cubicBezTo>
                    <a:pt x="2869" y="9808"/>
                    <a:pt x="3469" y="7873"/>
                    <a:pt x="4437" y="6205"/>
                  </a:cubicBezTo>
                  <a:cubicBezTo>
                    <a:pt x="5137" y="6038"/>
                    <a:pt x="5871" y="5872"/>
                    <a:pt x="6672" y="5772"/>
                  </a:cubicBezTo>
                  <a:cubicBezTo>
                    <a:pt x="7139" y="5671"/>
                    <a:pt x="7639" y="5638"/>
                    <a:pt x="8106" y="5538"/>
                  </a:cubicBezTo>
                  <a:close/>
                  <a:moveTo>
                    <a:pt x="12009" y="5371"/>
                  </a:moveTo>
                  <a:lnTo>
                    <a:pt x="12009" y="11876"/>
                  </a:lnTo>
                  <a:lnTo>
                    <a:pt x="7205" y="11876"/>
                  </a:lnTo>
                  <a:lnTo>
                    <a:pt x="7205" y="11676"/>
                  </a:lnTo>
                  <a:cubicBezTo>
                    <a:pt x="7339" y="9307"/>
                    <a:pt x="8039" y="7206"/>
                    <a:pt x="8906" y="5471"/>
                  </a:cubicBezTo>
                  <a:cubicBezTo>
                    <a:pt x="9874" y="5438"/>
                    <a:pt x="10908" y="5371"/>
                    <a:pt x="12009" y="5371"/>
                  </a:cubicBezTo>
                  <a:close/>
                  <a:moveTo>
                    <a:pt x="12709" y="5438"/>
                  </a:moveTo>
                  <a:cubicBezTo>
                    <a:pt x="13743" y="5471"/>
                    <a:pt x="14877" y="5538"/>
                    <a:pt x="16078" y="5705"/>
                  </a:cubicBezTo>
                  <a:cubicBezTo>
                    <a:pt x="16912" y="7373"/>
                    <a:pt x="17579" y="9407"/>
                    <a:pt x="17713" y="11676"/>
                  </a:cubicBezTo>
                  <a:lnTo>
                    <a:pt x="17713" y="11876"/>
                  </a:lnTo>
                  <a:lnTo>
                    <a:pt x="12709" y="11876"/>
                  </a:lnTo>
                  <a:lnTo>
                    <a:pt x="12709" y="5438"/>
                  </a:lnTo>
                  <a:close/>
                  <a:moveTo>
                    <a:pt x="16912" y="5838"/>
                  </a:moveTo>
                  <a:lnTo>
                    <a:pt x="16912" y="5838"/>
                  </a:lnTo>
                  <a:cubicBezTo>
                    <a:pt x="18113" y="6005"/>
                    <a:pt x="19381" y="6305"/>
                    <a:pt x="20682" y="6639"/>
                  </a:cubicBezTo>
                  <a:cubicBezTo>
                    <a:pt x="21549" y="8173"/>
                    <a:pt x="22049" y="9975"/>
                    <a:pt x="22116" y="11876"/>
                  </a:cubicBezTo>
                  <a:lnTo>
                    <a:pt x="18380" y="11876"/>
                  </a:lnTo>
                  <a:lnTo>
                    <a:pt x="18380" y="11642"/>
                  </a:lnTo>
                  <a:cubicBezTo>
                    <a:pt x="18280" y="9407"/>
                    <a:pt x="17679" y="7473"/>
                    <a:pt x="16912" y="5838"/>
                  </a:cubicBezTo>
                  <a:close/>
                  <a:moveTo>
                    <a:pt x="21616" y="6839"/>
                  </a:moveTo>
                  <a:lnTo>
                    <a:pt x="21616" y="6839"/>
                  </a:lnTo>
                  <a:cubicBezTo>
                    <a:pt x="22049" y="6972"/>
                    <a:pt x="22416" y="7106"/>
                    <a:pt x="22850" y="7206"/>
                  </a:cubicBezTo>
                  <a:cubicBezTo>
                    <a:pt x="23550" y="8640"/>
                    <a:pt x="23951" y="10208"/>
                    <a:pt x="24017" y="11876"/>
                  </a:cubicBezTo>
                  <a:lnTo>
                    <a:pt x="22850" y="11876"/>
                  </a:lnTo>
                  <a:cubicBezTo>
                    <a:pt x="22783" y="10108"/>
                    <a:pt x="22349" y="8373"/>
                    <a:pt x="21616" y="6839"/>
                  </a:cubicBezTo>
                  <a:close/>
                  <a:moveTo>
                    <a:pt x="2068" y="12610"/>
                  </a:moveTo>
                  <a:cubicBezTo>
                    <a:pt x="2135" y="14711"/>
                    <a:pt x="2702" y="16779"/>
                    <a:pt x="3669" y="18514"/>
                  </a:cubicBezTo>
                  <a:cubicBezTo>
                    <a:pt x="3202" y="18381"/>
                    <a:pt x="2702" y="18247"/>
                    <a:pt x="2202" y="18114"/>
                  </a:cubicBezTo>
                  <a:cubicBezTo>
                    <a:pt x="1301" y="16479"/>
                    <a:pt x="701" y="14611"/>
                    <a:pt x="667" y="12610"/>
                  </a:cubicBezTo>
                  <a:close/>
                  <a:moveTo>
                    <a:pt x="24017" y="12610"/>
                  </a:moveTo>
                  <a:cubicBezTo>
                    <a:pt x="23951" y="14711"/>
                    <a:pt x="23350" y="16713"/>
                    <a:pt x="22283" y="18447"/>
                  </a:cubicBezTo>
                  <a:cubicBezTo>
                    <a:pt x="21916" y="18547"/>
                    <a:pt x="21515" y="18681"/>
                    <a:pt x="21082" y="18814"/>
                  </a:cubicBezTo>
                  <a:cubicBezTo>
                    <a:pt x="22183" y="16980"/>
                    <a:pt x="22783" y="14845"/>
                    <a:pt x="22850" y="12610"/>
                  </a:cubicBezTo>
                  <a:close/>
                  <a:moveTo>
                    <a:pt x="6538" y="12610"/>
                  </a:moveTo>
                  <a:cubicBezTo>
                    <a:pt x="6571" y="14945"/>
                    <a:pt x="7205" y="17213"/>
                    <a:pt x="8406" y="19481"/>
                  </a:cubicBezTo>
                  <a:cubicBezTo>
                    <a:pt x="7239" y="19315"/>
                    <a:pt x="6004" y="19048"/>
                    <a:pt x="4670" y="18781"/>
                  </a:cubicBezTo>
                  <a:cubicBezTo>
                    <a:pt x="3503" y="16980"/>
                    <a:pt x="2835" y="14845"/>
                    <a:pt x="2769" y="12610"/>
                  </a:cubicBezTo>
                  <a:close/>
                  <a:moveTo>
                    <a:pt x="22149" y="12610"/>
                  </a:moveTo>
                  <a:cubicBezTo>
                    <a:pt x="22083" y="14978"/>
                    <a:pt x="21349" y="17213"/>
                    <a:pt x="20081" y="19048"/>
                  </a:cubicBezTo>
                  <a:cubicBezTo>
                    <a:pt x="19447" y="19214"/>
                    <a:pt x="18780" y="19348"/>
                    <a:pt x="18046" y="19481"/>
                  </a:cubicBezTo>
                  <a:cubicBezTo>
                    <a:pt x="17546" y="19548"/>
                    <a:pt x="17012" y="19648"/>
                    <a:pt x="16412" y="19681"/>
                  </a:cubicBezTo>
                  <a:cubicBezTo>
                    <a:pt x="17679" y="17346"/>
                    <a:pt x="18347" y="15011"/>
                    <a:pt x="18380" y="12610"/>
                  </a:cubicBezTo>
                  <a:close/>
                  <a:moveTo>
                    <a:pt x="12009" y="12610"/>
                  </a:moveTo>
                  <a:lnTo>
                    <a:pt x="12009" y="19815"/>
                  </a:lnTo>
                  <a:cubicBezTo>
                    <a:pt x="11108" y="19782"/>
                    <a:pt x="10207" y="19715"/>
                    <a:pt x="9240" y="19615"/>
                  </a:cubicBezTo>
                  <a:cubicBezTo>
                    <a:pt x="7939" y="17313"/>
                    <a:pt x="7272" y="14978"/>
                    <a:pt x="7239" y="12610"/>
                  </a:cubicBezTo>
                  <a:close/>
                  <a:moveTo>
                    <a:pt x="17713" y="12543"/>
                  </a:moveTo>
                  <a:cubicBezTo>
                    <a:pt x="17679" y="14978"/>
                    <a:pt x="16946" y="17346"/>
                    <a:pt x="15611" y="19715"/>
                  </a:cubicBezTo>
                  <a:cubicBezTo>
                    <a:pt x="14936" y="19790"/>
                    <a:pt x="14223" y="19827"/>
                    <a:pt x="13472" y="19827"/>
                  </a:cubicBezTo>
                  <a:cubicBezTo>
                    <a:pt x="13222" y="19827"/>
                    <a:pt x="12968" y="19823"/>
                    <a:pt x="12709" y="19815"/>
                  </a:cubicBezTo>
                  <a:lnTo>
                    <a:pt x="12709" y="12543"/>
                  </a:lnTo>
                  <a:close/>
                  <a:moveTo>
                    <a:pt x="21616" y="19315"/>
                  </a:moveTo>
                  <a:cubicBezTo>
                    <a:pt x="20415" y="20982"/>
                    <a:pt x="18780" y="22283"/>
                    <a:pt x="16845" y="23117"/>
                  </a:cubicBezTo>
                  <a:cubicBezTo>
                    <a:pt x="18280" y="22217"/>
                    <a:pt x="19547" y="21049"/>
                    <a:pt x="20515" y="19648"/>
                  </a:cubicBezTo>
                  <a:cubicBezTo>
                    <a:pt x="20915" y="19548"/>
                    <a:pt x="21282" y="19448"/>
                    <a:pt x="21616" y="19315"/>
                  </a:cubicBezTo>
                  <a:close/>
                  <a:moveTo>
                    <a:pt x="2769" y="19014"/>
                  </a:moveTo>
                  <a:cubicBezTo>
                    <a:pt x="3236" y="19148"/>
                    <a:pt x="3736" y="19281"/>
                    <a:pt x="4203" y="19381"/>
                  </a:cubicBezTo>
                  <a:cubicBezTo>
                    <a:pt x="5271" y="21016"/>
                    <a:pt x="6738" y="22383"/>
                    <a:pt x="8506" y="23351"/>
                  </a:cubicBezTo>
                  <a:cubicBezTo>
                    <a:pt x="6171" y="22517"/>
                    <a:pt x="4203" y="20982"/>
                    <a:pt x="2769" y="19014"/>
                  </a:cubicBezTo>
                  <a:close/>
                  <a:moveTo>
                    <a:pt x="9674" y="20349"/>
                  </a:moveTo>
                  <a:cubicBezTo>
                    <a:pt x="10508" y="20449"/>
                    <a:pt x="11241" y="20482"/>
                    <a:pt x="12009" y="20515"/>
                  </a:cubicBezTo>
                  <a:lnTo>
                    <a:pt x="12009" y="23451"/>
                  </a:lnTo>
                  <a:cubicBezTo>
                    <a:pt x="11075" y="22383"/>
                    <a:pt x="10341" y="21383"/>
                    <a:pt x="9674" y="20349"/>
                  </a:cubicBezTo>
                  <a:close/>
                  <a:moveTo>
                    <a:pt x="15178" y="20482"/>
                  </a:moveTo>
                  <a:cubicBezTo>
                    <a:pt x="14510" y="21549"/>
                    <a:pt x="13677" y="22650"/>
                    <a:pt x="12709" y="23684"/>
                  </a:cubicBezTo>
                  <a:lnTo>
                    <a:pt x="12709" y="20515"/>
                  </a:lnTo>
                  <a:lnTo>
                    <a:pt x="13210" y="20515"/>
                  </a:lnTo>
                  <a:cubicBezTo>
                    <a:pt x="13877" y="20515"/>
                    <a:pt x="14544" y="20482"/>
                    <a:pt x="15178" y="20482"/>
                  </a:cubicBezTo>
                  <a:close/>
                  <a:moveTo>
                    <a:pt x="5204" y="19648"/>
                  </a:moveTo>
                  <a:lnTo>
                    <a:pt x="5204" y="19648"/>
                  </a:lnTo>
                  <a:cubicBezTo>
                    <a:pt x="6505" y="19882"/>
                    <a:pt x="7672" y="20115"/>
                    <a:pt x="8773" y="20215"/>
                  </a:cubicBezTo>
                  <a:cubicBezTo>
                    <a:pt x="9507" y="21449"/>
                    <a:pt x="10341" y="22617"/>
                    <a:pt x="11342" y="23784"/>
                  </a:cubicBezTo>
                  <a:cubicBezTo>
                    <a:pt x="8840" y="23117"/>
                    <a:pt x="6738" y="21616"/>
                    <a:pt x="5204" y="19648"/>
                  </a:cubicBezTo>
                  <a:close/>
                  <a:moveTo>
                    <a:pt x="19514" y="19882"/>
                  </a:moveTo>
                  <a:lnTo>
                    <a:pt x="19514" y="19882"/>
                  </a:lnTo>
                  <a:cubicBezTo>
                    <a:pt x="18013" y="21716"/>
                    <a:pt x="15978" y="23117"/>
                    <a:pt x="13576" y="23784"/>
                  </a:cubicBezTo>
                  <a:cubicBezTo>
                    <a:pt x="14544" y="22650"/>
                    <a:pt x="15344" y="21516"/>
                    <a:pt x="16045" y="20382"/>
                  </a:cubicBezTo>
                  <a:cubicBezTo>
                    <a:pt x="17346" y="20282"/>
                    <a:pt x="18480" y="20115"/>
                    <a:pt x="19514" y="19882"/>
                  </a:cubicBezTo>
                  <a:close/>
                  <a:moveTo>
                    <a:pt x="12376" y="1"/>
                  </a:moveTo>
                  <a:cubicBezTo>
                    <a:pt x="5537" y="1"/>
                    <a:pt x="0" y="5538"/>
                    <a:pt x="0" y="12376"/>
                  </a:cubicBezTo>
                  <a:cubicBezTo>
                    <a:pt x="0" y="19214"/>
                    <a:pt x="5537" y="24785"/>
                    <a:pt x="12376" y="24785"/>
                  </a:cubicBezTo>
                  <a:lnTo>
                    <a:pt x="12642" y="24785"/>
                  </a:lnTo>
                  <a:cubicBezTo>
                    <a:pt x="19347" y="24552"/>
                    <a:pt x="24718" y="19048"/>
                    <a:pt x="24718" y="12343"/>
                  </a:cubicBezTo>
                  <a:cubicBezTo>
                    <a:pt x="24718" y="5638"/>
                    <a:pt x="19347" y="134"/>
                    <a:pt x="12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-4410475" y="4376900"/>
              <a:ext cx="752225" cy="721375"/>
            </a:xfrm>
            <a:custGeom>
              <a:avLst/>
              <a:gdLst/>
              <a:ahLst/>
              <a:cxnLst/>
              <a:rect l="l" t="t" r="r" b="b"/>
              <a:pathLst>
                <a:path w="30089" h="28855" extrusionOk="0">
                  <a:moveTo>
                    <a:pt x="3336" y="1"/>
                  </a:moveTo>
                  <a:cubicBezTo>
                    <a:pt x="1501" y="1"/>
                    <a:pt x="0" y="1502"/>
                    <a:pt x="0" y="3337"/>
                  </a:cubicBezTo>
                  <a:lnTo>
                    <a:pt x="0" y="25519"/>
                  </a:lnTo>
                  <a:cubicBezTo>
                    <a:pt x="0" y="27354"/>
                    <a:pt x="1501" y="28855"/>
                    <a:pt x="3336" y="28855"/>
                  </a:cubicBezTo>
                  <a:lnTo>
                    <a:pt x="26753" y="28855"/>
                  </a:lnTo>
                  <a:cubicBezTo>
                    <a:pt x="28587" y="28855"/>
                    <a:pt x="30089" y="27354"/>
                    <a:pt x="30089" y="25519"/>
                  </a:cubicBezTo>
                  <a:lnTo>
                    <a:pt x="30089" y="3337"/>
                  </a:lnTo>
                  <a:cubicBezTo>
                    <a:pt x="30089" y="1502"/>
                    <a:pt x="28587" y="1"/>
                    <a:pt x="267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7"/>
            <p:cNvSpPr/>
            <p:nvPr/>
          </p:nvSpPr>
          <p:spPr>
            <a:xfrm>
              <a:off x="-4368775" y="4337725"/>
              <a:ext cx="752225" cy="721375"/>
            </a:xfrm>
            <a:custGeom>
              <a:avLst/>
              <a:gdLst/>
              <a:ahLst/>
              <a:cxnLst/>
              <a:rect l="l" t="t" r="r" b="b"/>
              <a:pathLst>
                <a:path w="30089" h="28855" extrusionOk="0">
                  <a:moveTo>
                    <a:pt x="3336" y="0"/>
                  </a:moveTo>
                  <a:cubicBezTo>
                    <a:pt x="1501" y="0"/>
                    <a:pt x="0" y="1501"/>
                    <a:pt x="0" y="3336"/>
                  </a:cubicBezTo>
                  <a:lnTo>
                    <a:pt x="0" y="25518"/>
                  </a:lnTo>
                  <a:cubicBezTo>
                    <a:pt x="0" y="27353"/>
                    <a:pt x="1501" y="28854"/>
                    <a:pt x="3336" y="28854"/>
                  </a:cubicBezTo>
                  <a:lnTo>
                    <a:pt x="26753" y="28854"/>
                  </a:lnTo>
                  <a:cubicBezTo>
                    <a:pt x="28587" y="28854"/>
                    <a:pt x="30088" y="27353"/>
                    <a:pt x="30088" y="25518"/>
                  </a:cubicBezTo>
                  <a:lnTo>
                    <a:pt x="30088" y="3336"/>
                  </a:lnTo>
                  <a:cubicBezTo>
                    <a:pt x="30088" y="1501"/>
                    <a:pt x="28587" y="0"/>
                    <a:pt x="26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7"/>
            <p:cNvSpPr/>
            <p:nvPr/>
          </p:nvSpPr>
          <p:spPr>
            <a:xfrm>
              <a:off x="-4308750" y="4382750"/>
              <a:ext cx="632150" cy="632150"/>
            </a:xfrm>
            <a:custGeom>
              <a:avLst/>
              <a:gdLst/>
              <a:ahLst/>
              <a:cxnLst/>
              <a:rect l="l" t="t" r="r" b="b"/>
              <a:pathLst>
                <a:path w="25286" h="25286" extrusionOk="0">
                  <a:moveTo>
                    <a:pt x="12643" y="3703"/>
                  </a:moveTo>
                  <a:cubicBezTo>
                    <a:pt x="17547" y="3703"/>
                    <a:pt x="21550" y="7706"/>
                    <a:pt x="21550" y="12643"/>
                  </a:cubicBezTo>
                  <a:cubicBezTo>
                    <a:pt x="21550" y="17546"/>
                    <a:pt x="17547" y="21549"/>
                    <a:pt x="12643" y="21549"/>
                  </a:cubicBezTo>
                  <a:cubicBezTo>
                    <a:pt x="7706" y="21549"/>
                    <a:pt x="3704" y="17546"/>
                    <a:pt x="3704" y="12643"/>
                  </a:cubicBezTo>
                  <a:cubicBezTo>
                    <a:pt x="3704" y="7706"/>
                    <a:pt x="7706" y="3703"/>
                    <a:pt x="12643" y="3703"/>
                  </a:cubicBezTo>
                  <a:close/>
                  <a:moveTo>
                    <a:pt x="12643" y="0"/>
                  </a:moveTo>
                  <a:cubicBezTo>
                    <a:pt x="5672" y="0"/>
                    <a:pt x="1" y="5671"/>
                    <a:pt x="1" y="12643"/>
                  </a:cubicBezTo>
                  <a:cubicBezTo>
                    <a:pt x="1" y="19614"/>
                    <a:pt x="5672" y="25285"/>
                    <a:pt x="12643" y="25285"/>
                  </a:cubicBezTo>
                  <a:cubicBezTo>
                    <a:pt x="19615" y="25285"/>
                    <a:pt x="25286" y="19614"/>
                    <a:pt x="25286" y="12643"/>
                  </a:cubicBezTo>
                  <a:cubicBezTo>
                    <a:pt x="25286" y="5671"/>
                    <a:pt x="19615" y="0"/>
                    <a:pt x="12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-3778350" y="4637100"/>
              <a:ext cx="25" cy="2525"/>
            </a:xfrm>
            <a:custGeom>
              <a:avLst/>
              <a:gdLst/>
              <a:ahLst/>
              <a:cxnLst/>
              <a:rect l="l" t="t" r="r" b="b"/>
              <a:pathLst>
                <a:path w="1" h="101" fill="none" extrusionOk="0">
                  <a:moveTo>
                    <a:pt x="0" y="10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7"/>
            <p:cNvSpPr/>
            <p:nvPr/>
          </p:nvSpPr>
          <p:spPr>
            <a:xfrm>
              <a:off x="-3782525" y="4627100"/>
              <a:ext cx="1675" cy="1675"/>
            </a:xfrm>
            <a:custGeom>
              <a:avLst/>
              <a:gdLst/>
              <a:ahLst/>
              <a:cxnLst/>
              <a:rect l="l" t="t" r="r" b="b"/>
              <a:pathLst>
                <a:path w="67" h="67" fill="none" extrusionOk="0">
                  <a:moveTo>
                    <a:pt x="67" y="67"/>
                  </a:moveTo>
                  <a:cubicBezTo>
                    <a:pt x="67" y="33"/>
                    <a:pt x="67" y="33"/>
                    <a:pt x="0" y="0"/>
                  </a:cubicBezTo>
                  <a:cubicBezTo>
                    <a:pt x="67" y="33"/>
                    <a:pt x="67" y="67"/>
                    <a:pt x="67" y="67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7"/>
            <p:cNvSpPr/>
            <p:nvPr/>
          </p:nvSpPr>
          <p:spPr>
            <a:xfrm>
              <a:off x="-4092750" y="4603750"/>
              <a:ext cx="416975" cy="411150"/>
            </a:xfrm>
            <a:custGeom>
              <a:avLst/>
              <a:gdLst/>
              <a:ahLst/>
              <a:cxnLst/>
              <a:rect l="l" t="t" r="r" b="b"/>
              <a:pathLst>
                <a:path w="16679" h="16446" extrusionOk="0">
                  <a:moveTo>
                    <a:pt x="16045" y="0"/>
                  </a:moveTo>
                  <a:lnTo>
                    <a:pt x="16045" y="0"/>
                  </a:lnTo>
                  <a:cubicBezTo>
                    <a:pt x="16155" y="359"/>
                    <a:pt x="16253" y="725"/>
                    <a:pt x="16337" y="1096"/>
                  </a:cubicBezTo>
                  <a:lnTo>
                    <a:pt x="16337" y="1096"/>
                  </a:lnTo>
                  <a:cubicBezTo>
                    <a:pt x="16263" y="731"/>
                    <a:pt x="16174" y="369"/>
                    <a:pt x="16045" y="0"/>
                  </a:cubicBezTo>
                  <a:close/>
                  <a:moveTo>
                    <a:pt x="16337" y="1096"/>
                  </a:moveTo>
                  <a:lnTo>
                    <a:pt x="16337" y="1096"/>
                  </a:lnTo>
                  <a:cubicBezTo>
                    <a:pt x="16416" y="1489"/>
                    <a:pt x="16476" y="1886"/>
                    <a:pt x="16546" y="2302"/>
                  </a:cubicBezTo>
                  <a:lnTo>
                    <a:pt x="12976" y="3536"/>
                  </a:lnTo>
                  <a:lnTo>
                    <a:pt x="12976" y="3803"/>
                  </a:lnTo>
                  <a:cubicBezTo>
                    <a:pt x="12976" y="8706"/>
                    <a:pt x="8974" y="12709"/>
                    <a:pt x="4037" y="12709"/>
                  </a:cubicBezTo>
                  <a:cubicBezTo>
                    <a:pt x="2802" y="12709"/>
                    <a:pt x="1568" y="12476"/>
                    <a:pt x="467" y="11975"/>
                  </a:cubicBezTo>
                  <a:lnTo>
                    <a:pt x="0" y="15778"/>
                  </a:lnTo>
                  <a:cubicBezTo>
                    <a:pt x="1235" y="16178"/>
                    <a:pt x="2636" y="16445"/>
                    <a:pt x="4037" y="16445"/>
                  </a:cubicBezTo>
                  <a:cubicBezTo>
                    <a:pt x="11008" y="16445"/>
                    <a:pt x="16679" y="10774"/>
                    <a:pt x="16679" y="3803"/>
                  </a:cubicBezTo>
                  <a:cubicBezTo>
                    <a:pt x="16656" y="2868"/>
                    <a:pt x="16534" y="1965"/>
                    <a:pt x="16337" y="1096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7"/>
            <p:cNvSpPr/>
            <p:nvPr/>
          </p:nvSpPr>
          <p:spPr>
            <a:xfrm>
              <a:off x="-3785025" y="4616250"/>
              <a:ext cx="850" cy="3350"/>
            </a:xfrm>
            <a:custGeom>
              <a:avLst/>
              <a:gdLst/>
              <a:ahLst/>
              <a:cxnLst/>
              <a:rect l="l" t="t" r="r" b="b"/>
              <a:pathLst>
                <a:path w="34" h="134" fill="none" extrusionOk="0">
                  <a:moveTo>
                    <a:pt x="34" y="134"/>
                  </a:moveTo>
                  <a:cubicBezTo>
                    <a:pt x="34" y="100"/>
                    <a:pt x="0" y="34"/>
                    <a:pt x="0" y="0"/>
                  </a:cubicBezTo>
                  <a:cubicBezTo>
                    <a:pt x="0" y="34"/>
                    <a:pt x="34" y="100"/>
                    <a:pt x="34" y="1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7"/>
            <p:cNvSpPr/>
            <p:nvPr/>
          </p:nvSpPr>
          <p:spPr>
            <a:xfrm>
              <a:off x="-3771700" y="4670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7"/>
            <p:cNvSpPr/>
            <p:nvPr/>
          </p:nvSpPr>
          <p:spPr>
            <a:xfrm>
              <a:off x="-3775025" y="46487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fill="none" extrusionOk="0">
                  <a:moveTo>
                    <a:pt x="1" y="3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7"/>
            <p:cNvSpPr/>
            <p:nvPr/>
          </p:nvSpPr>
          <p:spPr>
            <a:xfrm>
              <a:off x="-3772525" y="4658775"/>
              <a:ext cx="25" cy="1700"/>
            </a:xfrm>
            <a:custGeom>
              <a:avLst/>
              <a:gdLst/>
              <a:ahLst/>
              <a:cxnLst/>
              <a:rect l="l" t="t" r="r" b="b"/>
              <a:pathLst>
                <a:path w="1" h="68" fill="none" extrusionOk="0">
                  <a:moveTo>
                    <a:pt x="1" y="67"/>
                  </a:moveTo>
                  <a:cubicBezTo>
                    <a:pt x="1" y="67"/>
                    <a:pt x="1" y="1"/>
                    <a:pt x="1" y="67"/>
                  </a:cubicBezTo>
                  <a:cubicBezTo>
                    <a:pt x="1" y="1"/>
                    <a:pt x="1" y="67"/>
                    <a:pt x="1" y="67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7"/>
            <p:cNvSpPr/>
            <p:nvPr/>
          </p:nvSpPr>
          <p:spPr>
            <a:xfrm>
              <a:off x="-3976825" y="4383575"/>
              <a:ext cx="297725" cy="310250"/>
            </a:xfrm>
            <a:custGeom>
              <a:avLst/>
              <a:gdLst/>
              <a:ahLst/>
              <a:cxnLst/>
              <a:rect l="l" t="t" r="r" b="b"/>
              <a:pathLst>
                <a:path w="11909" h="12410" extrusionOk="0">
                  <a:moveTo>
                    <a:pt x="0" y="1"/>
                  </a:moveTo>
                  <a:lnTo>
                    <a:pt x="0" y="3737"/>
                  </a:lnTo>
                  <a:cubicBezTo>
                    <a:pt x="4537" y="4070"/>
                    <a:pt x="8173" y="7773"/>
                    <a:pt x="8273" y="12410"/>
                  </a:cubicBezTo>
                  <a:lnTo>
                    <a:pt x="11909" y="11142"/>
                  </a:lnTo>
                  <a:cubicBezTo>
                    <a:pt x="11175" y="5071"/>
                    <a:pt x="6171" y="301"/>
                    <a:pt x="0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7"/>
            <p:cNvSpPr/>
            <p:nvPr/>
          </p:nvSpPr>
          <p:spPr>
            <a:xfrm>
              <a:off x="-4269550" y="4383575"/>
              <a:ext cx="292750" cy="235200"/>
            </a:xfrm>
            <a:custGeom>
              <a:avLst/>
              <a:gdLst/>
              <a:ahLst/>
              <a:cxnLst/>
              <a:rect l="l" t="t" r="r" b="b"/>
              <a:pathLst>
                <a:path w="11710" h="9408" extrusionOk="0">
                  <a:moveTo>
                    <a:pt x="11075" y="1"/>
                  </a:moveTo>
                  <a:cubicBezTo>
                    <a:pt x="6272" y="1"/>
                    <a:pt x="2102" y="2669"/>
                    <a:pt x="1" y="6605"/>
                  </a:cubicBezTo>
                  <a:lnTo>
                    <a:pt x="2736" y="9407"/>
                  </a:lnTo>
                  <a:cubicBezTo>
                    <a:pt x="4037" y="6072"/>
                    <a:pt x="7273" y="3737"/>
                    <a:pt x="11075" y="3737"/>
                  </a:cubicBezTo>
                  <a:cubicBezTo>
                    <a:pt x="11275" y="3737"/>
                    <a:pt x="11509" y="3737"/>
                    <a:pt x="11709" y="3770"/>
                  </a:cubicBezTo>
                  <a:lnTo>
                    <a:pt x="11709" y="1"/>
                  </a:ln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7"/>
            <p:cNvSpPr/>
            <p:nvPr/>
          </p:nvSpPr>
          <p:spPr>
            <a:xfrm>
              <a:off x="-4813275" y="4215950"/>
              <a:ext cx="676350" cy="502900"/>
            </a:xfrm>
            <a:custGeom>
              <a:avLst/>
              <a:gdLst/>
              <a:ahLst/>
              <a:cxnLst/>
              <a:rect l="l" t="t" r="r" b="b"/>
              <a:pathLst>
                <a:path w="27054" h="20116" extrusionOk="0">
                  <a:moveTo>
                    <a:pt x="4104" y="1"/>
                  </a:moveTo>
                  <a:cubicBezTo>
                    <a:pt x="1835" y="1"/>
                    <a:pt x="1" y="1836"/>
                    <a:pt x="1" y="4104"/>
                  </a:cubicBezTo>
                  <a:lnTo>
                    <a:pt x="1" y="16012"/>
                  </a:lnTo>
                  <a:cubicBezTo>
                    <a:pt x="1" y="18281"/>
                    <a:pt x="1835" y="20115"/>
                    <a:pt x="4104" y="20115"/>
                  </a:cubicBezTo>
                  <a:lnTo>
                    <a:pt x="22951" y="20115"/>
                  </a:lnTo>
                  <a:cubicBezTo>
                    <a:pt x="25219" y="20115"/>
                    <a:pt x="27054" y="18281"/>
                    <a:pt x="27020" y="16012"/>
                  </a:cubicBezTo>
                  <a:lnTo>
                    <a:pt x="27020" y="4104"/>
                  </a:lnTo>
                  <a:cubicBezTo>
                    <a:pt x="27020" y="1836"/>
                    <a:pt x="25186" y="1"/>
                    <a:pt x="229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7"/>
            <p:cNvSpPr/>
            <p:nvPr/>
          </p:nvSpPr>
          <p:spPr>
            <a:xfrm>
              <a:off x="-4758225" y="4164250"/>
              <a:ext cx="675500" cy="502050"/>
            </a:xfrm>
            <a:custGeom>
              <a:avLst/>
              <a:gdLst/>
              <a:ahLst/>
              <a:cxnLst/>
              <a:rect l="l" t="t" r="r" b="b"/>
              <a:pathLst>
                <a:path w="27020" h="20082" extrusionOk="0">
                  <a:moveTo>
                    <a:pt x="4103" y="1"/>
                  </a:moveTo>
                  <a:cubicBezTo>
                    <a:pt x="1835" y="1"/>
                    <a:pt x="0" y="1835"/>
                    <a:pt x="0" y="4070"/>
                  </a:cubicBezTo>
                  <a:lnTo>
                    <a:pt x="0" y="16012"/>
                  </a:lnTo>
                  <a:cubicBezTo>
                    <a:pt x="0" y="18247"/>
                    <a:pt x="1835" y="20082"/>
                    <a:pt x="4103" y="20082"/>
                  </a:cubicBezTo>
                  <a:lnTo>
                    <a:pt x="22950" y="20082"/>
                  </a:lnTo>
                  <a:cubicBezTo>
                    <a:pt x="25185" y="20082"/>
                    <a:pt x="27020" y="18247"/>
                    <a:pt x="27020" y="16012"/>
                  </a:cubicBezTo>
                  <a:lnTo>
                    <a:pt x="27020" y="4070"/>
                  </a:lnTo>
                  <a:cubicBezTo>
                    <a:pt x="27020" y="1802"/>
                    <a:pt x="25185" y="1"/>
                    <a:pt x="229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7"/>
            <p:cNvSpPr/>
            <p:nvPr/>
          </p:nvSpPr>
          <p:spPr>
            <a:xfrm>
              <a:off x="-4558075" y="4261950"/>
              <a:ext cx="281875" cy="306175"/>
            </a:xfrm>
            <a:custGeom>
              <a:avLst/>
              <a:gdLst/>
              <a:ahLst/>
              <a:cxnLst/>
              <a:rect l="l" t="t" r="r" b="b"/>
              <a:pathLst>
                <a:path w="11275" h="12247" extrusionOk="0">
                  <a:moveTo>
                    <a:pt x="1548" y="0"/>
                  </a:moveTo>
                  <a:cubicBezTo>
                    <a:pt x="739" y="0"/>
                    <a:pt x="0" y="639"/>
                    <a:pt x="0" y="1530"/>
                  </a:cubicBezTo>
                  <a:lnTo>
                    <a:pt x="0" y="10703"/>
                  </a:lnTo>
                  <a:cubicBezTo>
                    <a:pt x="0" y="11591"/>
                    <a:pt x="752" y="12247"/>
                    <a:pt x="1552" y="12247"/>
                  </a:cubicBezTo>
                  <a:cubicBezTo>
                    <a:pt x="1804" y="12247"/>
                    <a:pt x="2062" y="12182"/>
                    <a:pt x="2302" y="12038"/>
                  </a:cubicBezTo>
                  <a:lnTo>
                    <a:pt x="10274" y="7468"/>
                  </a:lnTo>
                  <a:cubicBezTo>
                    <a:pt x="11275" y="6834"/>
                    <a:pt x="11275" y="5366"/>
                    <a:pt x="10274" y="4799"/>
                  </a:cubicBezTo>
                  <a:lnTo>
                    <a:pt x="2302" y="196"/>
                  </a:lnTo>
                  <a:cubicBezTo>
                    <a:pt x="2057" y="62"/>
                    <a:pt x="1799" y="0"/>
                    <a:pt x="1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7"/>
            <p:cNvSpPr/>
            <p:nvPr/>
          </p:nvSpPr>
          <p:spPr>
            <a:xfrm>
              <a:off x="-2170550" y="2098600"/>
              <a:ext cx="970725" cy="615475"/>
            </a:xfrm>
            <a:custGeom>
              <a:avLst/>
              <a:gdLst/>
              <a:ahLst/>
              <a:cxnLst/>
              <a:rect l="l" t="t" r="r" b="b"/>
              <a:pathLst>
                <a:path w="38829" h="24619" extrusionOk="0">
                  <a:moveTo>
                    <a:pt x="3136" y="1"/>
                  </a:moveTo>
                  <a:cubicBezTo>
                    <a:pt x="1368" y="1"/>
                    <a:pt x="1" y="1435"/>
                    <a:pt x="1" y="3137"/>
                  </a:cubicBezTo>
                  <a:lnTo>
                    <a:pt x="1" y="21483"/>
                  </a:lnTo>
                  <a:cubicBezTo>
                    <a:pt x="1" y="23251"/>
                    <a:pt x="1402" y="24619"/>
                    <a:pt x="3136" y="24619"/>
                  </a:cubicBezTo>
                  <a:lnTo>
                    <a:pt x="35693" y="24619"/>
                  </a:lnTo>
                  <a:cubicBezTo>
                    <a:pt x="37394" y="24619"/>
                    <a:pt x="38828" y="23184"/>
                    <a:pt x="38828" y="21483"/>
                  </a:cubicBezTo>
                  <a:lnTo>
                    <a:pt x="38828" y="3137"/>
                  </a:lnTo>
                  <a:cubicBezTo>
                    <a:pt x="38828" y="1402"/>
                    <a:pt x="37394" y="1"/>
                    <a:pt x="356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7"/>
            <p:cNvSpPr/>
            <p:nvPr/>
          </p:nvSpPr>
          <p:spPr>
            <a:xfrm>
              <a:off x="-2135525" y="2061075"/>
              <a:ext cx="970725" cy="615475"/>
            </a:xfrm>
            <a:custGeom>
              <a:avLst/>
              <a:gdLst/>
              <a:ahLst/>
              <a:cxnLst/>
              <a:rect l="l" t="t" r="r" b="b"/>
              <a:pathLst>
                <a:path w="38829" h="24619" extrusionOk="0">
                  <a:moveTo>
                    <a:pt x="3136" y="1"/>
                  </a:moveTo>
                  <a:cubicBezTo>
                    <a:pt x="1402" y="1"/>
                    <a:pt x="1" y="1435"/>
                    <a:pt x="1" y="3136"/>
                  </a:cubicBezTo>
                  <a:lnTo>
                    <a:pt x="1" y="21483"/>
                  </a:lnTo>
                  <a:cubicBezTo>
                    <a:pt x="1" y="23251"/>
                    <a:pt x="1435" y="24618"/>
                    <a:pt x="3136" y="24618"/>
                  </a:cubicBezTo>
                  <a:lnTo>
                    <a:pt x="35693" y="24618"/>
                  </a:lnTo>
                  <a:cubicBezTo>
                    <a:pt x="37461" y="24618"/>
                    <a:pt x="38828" y="23184"/>
                    <a:pt x="38828" y="21483"/>
                  </a:cubicBezTo>
                  <a:lnTo>
                    <a:pt x="38828" y="3136"/>
                  </a:lnTo>
                  <a:cubicBezTo>
                    <a:pt x="38828" y="1402"/>
                    <a:pt x="37427" y="1"/>
                    <a:pt x="356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7"/>
            <p:cNvSpPr/>
            <p:nvPr/>
          </p:nvSpPr>
          <p:spPr>
            <a:xfrm>
              <a:off x="-2016275" y="2148650"/>
              <a:ext cx="739725" cy="110925"/>
            </a:xfrm>
            <a:custGeom>
              <a:avLst/>
              <a:gdLst/>
              <a:ahLst/>
              <a:cxnLst/>
              <a:rect l="l" t="t" r="r" b="b"/>
              <a:pathLst>
                <a:path w="29589" h="4437" extrusionOk="0">
                  <a:moveTo>
                    <a:pt x="2202" y="0"/>
                  </a:moveTo>
                  <a:cubicBezTo>
                    <a:pt x="1001" y="0"/>
                    <a:pt x="1" y="1001"/>
                    <a:pt x="1" y="2235"/>
                  </a:cubicBezTo>
                  <a:cubicBezTo>
                    <a:pt x="1" y="3436"/>
                    <a:pt x="1001" y="4437"/>
                    <a:pt x="2202" y="4437"/>
                  </a:cubicBezTo>
                  <a:lnTo>
                    <a:pt x="27387" y="4437"/>
                  </a:lnTo>
                  <a:cubicBezTo>
                    <a:pt x="28655" y="4437"/>
                    <a:pt x="29589" y="3436"/>
                    <a:pt x="29589" y="2235"/>
                  </a:cubicBezTo>
                  <a:cubicBezTo>
                    <a:pt x="29589" y="1001"/>
                    <a:pt x="28588" y="0"/>
                    <a:pt x="27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-1582625" y="2148650"/>
              <a:ext cx="306075" cy="110925"/>
            </a:xfrm>
            <a:custGeom>
              <a:avLst/>
              <a:gdLst/>
              <a:ahLst/>
              <a:cxnLst/>
              <a:rect l="l" t="t" r="r" b="b"/>
              <a:pathLst>
                <a:path w="12243" h="4437" extrusionOk="0">
                  <a:moveTo>
                    <a:pt x="0" y="0"/>
                  </a:moveTo>
                  <a:lnTo>
                    <a:pt x="0" y="4437"/>
                  </a:lnTo>
                  <a:lnTo>
                    <a:pt x="10041" y="4437"/>
                  </a:lnTo>
                  <a:cubicBezTo>
                    <a:pt x="11242" y="4437"/>
                    <a:pt x="12243" y="3436"/>
                    <a:pt x="12243" y="2235"/>
                  </a:cubicBezTo>
                  <a:cubicBezTo>
                    <a:pt x="12243" y="1001"/>
                    <a:pt x="11309" y="0"/>
                    <a:pt x="10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7"/>
            <p:cNvSpPr/>
            <p:nvPr/>
          </p:nvSpPr>
          <p:spPr>
            <a:xfrm>
              <a:off x="-1640175" y="2147825"/>
              <a:ext cx="112625" cy="112600"/>
            </a:xfrm>
            <a:custGeom>
              <a:avLst/>
              <a:gdLst/>
              <a:ahLst/>
              <a:cxnLst/>
              <a:rect l="l" t="t" r="r" b="b"/>
              <a:pathLst>
                <a:path w="4505" h="4504" extrusionOk="0">
                  <a:moveTo>
                    <a:pt x="2269" y="0"/>
                  </a:moveTo>
                  <a:cubicBezTo>
                    <a:pt x="1002" y="0"/>
                    <a:pt x="1" y="1001"/>
                    <a:pt x="1" y="2268"/>
                  </a:cubicBezTo>
                  <a:cubicBezTo>
                    <a:pt x="1" y="3503"/>
                    <a:pt x="1002" y="4503"/>
                    <a:pt x="2269" y="4503"/>
                  </a:cubicBezTo>
                  <a:cubicBezTo>
                    <a:pt x="3503" y="4503"/>
                    <a:pt x="4504" y="3503"/>
                    <a:pt x="4504" y="2268"/>
                  </a:cubicBezTo>
                  <a:cubicBezTo>
                    <a:pt x="4504" y="1001"/>
                    <a:pt x="3503" y="0"/>
                    <a:pt x="2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7"/>
            <p:cNvSpPr/>
            <p:nvPr/>
          </p:nvSpPr>
          <p:spPr>
            <a:xfrm>
              <a:off x="-2016275" y="2295425"/>
              <a:ext cx="739725" cy="110925"/>
            </a:xfrm>
            <a:custGeom>
              <a:avLst/>
              <a:gdLst/>
              <a:ahLst/>
              <a:cxnLst/>
              <a:rect l="l" t="t" r="r" b="b"/>
              <a:pathLst>
                <a:path w="29589" h="4437" extrusionOk="0">
                  <a:moveTo>
                    <a:pt x="2202" y="0"/>
                  </a:moveTo>
                  <a:cubicBezTo>
                    <a:pt x="1001" y="0"/>
                    <a:pt x="1" y="1034"/>
                    <a:pt x="1" y="2235"/>
                  </a:cubicBezTo>
                  <a:cubicBezTo>
                    <a:pt x="1" y="3436"/>
                    <a:pt x="1001" y="4437"/>
                    <a:pt x="2202" y="4437"/>
                  </a:cubicBezTo>
                  <a:lnTo>
                    <a:pt x="27387" y="4437"/>
                  </a:lnTo>
                  <a:cubicBezTo>
                    <a:pt x="28655" y="4437"/>
                    <a:pt x="29589" y="3436"/>
                    <a:pt x="29589" y="2235"/>
                  </a:cubicBezTo>
                  <a:cubicBezTo>
                    <a:pt x="29589" y="1034"/>
                    <a:pt x="28588" y="0"/>
                    <a:pt x="27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7"/>
            <p:cNvSpPr/>
            <p:nvPr/>
          </p:nvSpPr>
          <p:spPr>
            <a:xfrm>
              <a:off x="-2016275" y="2443025"/>
              <a:ext cx="739725" cy="110100"/>
            </a:xfrm>
            <a:custGeom>
              <a:avLst/>
              <a:gdLst/>
              <a:ahLst/>
              <a:cxnLst/>
              <a:rect l="l" t="t" r="r" b="b"/>
              <a:pathLst>
                <a:path w="29589" h="4404" extrusionOk="0">
                  <a:moveTo>
                    <a:pt x="2202" y="0"/>
                  </a:moveTo>
                  <a:cubicBezTo>
                    <a:pt x="1001" y="0"/>
                    <a:pt x="1" y="1001"/>
                    <a:pt x="1" y="2202"/>
                  </a:cubicBezTo>
                  <a:cubicBezTo>
                    <a:pt x="1" y="3403"/>
                    <a:pt x="1001" y="4404"/>
                    <a:pt x="2202" y="4404"/>
                  </a:cubicBezTo>
                  <a:lnTo>
                    <a:pt x="27387" y="4404"/>
                  </a:lnTo>
                  <a:cubicBezTo>
                    <a:pt x="28655" y="4404"/>
                    <a:pt x="29589" y="3470"/>
                    <a:pt x="29589" y="2202"/>
                  </a:cubicBezTo>
                  <a:cubicBezTo>
                    <a:pt x="29589" y="1001"/>
                    <a:pt x="28588" y="0"/>
                    <a:pt x="27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-1718550" y="2296250"/>
              <a:ext cx="442000" cy="110100"/>
            </a:xfrm>
            <a:custGeom>
              <a:avLst/>
              <a:gdLst/>
              <a:ahLst/>
              <a:cxnLst/>
              <a:rect l="l" t="t" r="r" b="b"/>
              <a:pathLst>
                <a:path w="17680" h="4404" extrusionOk="0">
                  <a:moveTo>
                    <a:pt x="0" y="1"/>
                  </a:moveTo>
                  <a:lnTo>
                    <a:pt x="0" y="4404"/>
                  </a:lnTo>
                  <a:lnTo>
                    <a:pt x="15478" y="4404"/>
                  </a:lnTo>
                  <a:cubicBezTo>
                    <a:pt x="16679" y="4404"/>
                    <a:pt x="17680" y="3403"/>
                    <a:pt x="17680" y="2202"/>
                  </a:cubicBezTo>
                  <a:cubicBezTo>
                    <a:pt x="17680" y="1001"/>
                    <a:pt x="16746" y="1"/>
                    <a:pt x="15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7"/>
            <p:cNvSpPr/>
            <p:nvPr/>
          </p:nvSpPr>
          <p:spPr>
            <a:xfrm>
              <a:off x="-1470875" y="2443850"/>
              <a:ext cx="194325" cy="110950"/>
            </a:xfrm>
            <a:custGeom>
              <a:avLst/>
              <a:gdLst/>
              <a:ahLst/>
              <a:cxnLst/>
              <a:rect l="l" t="t" r="r" b="b"/>
              <a:pathLst>
                <a:path w="7773" h="4438" extrusionOk="0">
                  <a:moveTo>
                    <a:pt x="0" y="1"/>
                  </a:moveTo>
                  <a:lnTo>
                    <a:pt x="0" y="4437"/>
                  </a:lnTo>
                  <a:lnTo>
                    <a:pt x="5571" y="4437"/>
                  </a:lnTo>
                  <a:cubicBezTo>
                    <a:pt x="6772" y="4437"/>
                    <a:pt x="7773" y="3437"/>
                    <a:pt x="7773" y="2202"/>
                  </a:cubicBezTo>
                  <a:cubicBezTo>
                    <a:pt x="7773" y="1002"/>
                    <a:pt x="6839" y="1"/>
                    <a:pt x="55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7"/>
            <p:cNvSpPr/>
            <p:nvPr/>
          </p:nvSpPr>
          <p:spPr>
            <a:xfrm>
              <a:off x="-1774425" y="2294575"/>
              <a:ext cx="112600" cy="112625"/>
            </a:xfrm>
            <a:custGeom>
              <a:avLst/>
              <a:gdLst/>
              <a:ahLst/>
              <a:cxnLst/>
              <a:rect l="l" t="t" r="r" b="b"/>
              <a:pathLst>
                <a:path w="4504" h="4505" extrusionOk="0">
                  <a:moveTo>
                    <a:pt x="2235" y="1"/>
                  </a:moveTo>
                  <a:cubicBezTo>
                    <a:pt x="1001" y="1"/>
                    <a:pt x="0" y="1002"/>
                    <a:pt x="0" y="2269"/>
                  </a:cubicBezTo>
                  <a:cubicBezTo>
                    <a:pt x="0" y="3503"/>
                    <a:pt x="1001" y="4504"/>
                    <a:pt x="2235" y="4504"/>
                  </a:cubicBezTo>
                  <a:cubicBezTo>
                    <a:pt x="3503" y="4504"/>
                    <a:pt x="4504" y="3503"/>
                    <a:pt x="4504" y="2269"/>
                  </a:cubicBezTo>
                  <a:cubicBezTo>
                    <a:pt x="4504" y="1068"/>
                    <a:pt x="3503" y="68"/>
                    <a:pt x="2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7"/>
            <p:cNvSpPr/>
            <p:nvPr/>
          </p:nvSpPr>
          <p:spPr>
            <a:xfrm>
              <a:off x="-1527575" y="2442200"/>
              <a:ext cx="112600" cy="112600"/>
            </a:xfrm>
            <a:custGeom>
              <a:avLst/>
              <a:gdLst/>
              <a:ahLst/>
              <a:cxnLst/>
              <a:rect l="l" t="t" r="r" b="b"/>
              <a:pathLst>
                <a:path w="4504" h="4504" extrusionOk="0">
                  <a:moveTo>
                    <a:pt x="2268" y="0"/>
                  </a:moveTo>
                  <a:cubicBezTo>
                    <a:pt x="1001" y="0"/>
                    <a:pt x="0" y="1001"/>
                    <a:pt x="0" y="2235"/>
                  </a:cubicBezTo>
                  <a:cubicBezTo>
                    <a:pt x="0" y="3503"/>
                    <a:pt x="1001" y="4503"/>
                    <a:pt x="2268" y="4503"/>
                  </a:cubicBezTo>
                  <a:cubicBezTo>
                    <a:pt x="3503" y="4503"/>
                    <a:pt x="4503" y="3503"/>
                    <a:pt x="4503" y="2235"/>
                  </a:cubicBezTo>
                  <a:cubicBezTo>
                    <a:pt x="4503" y="1034"/>
                    <a:pt x="3503" y="33"/>
                    <a:pt x="22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-2213075" y="359552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01" y="534"/>
                  </a:moveTo>
                  <a:cubicBezTo>
                    <a:pt x="1868" y="534"/>
                    <a:pt x="2269" y="967"/>
                    <a:pt x="2269" y="1434"/>
                  </a:cubicBezTo>
                  <a:cubicBezTo>
                    <a:pt x="2269" y="1902"/>
                    <a:pt x="1868" y="2302"/>
                    <a:pt x="1401" y="2302"/>
                  </a:cubicBezTo>
                  <a:cubicBezTo>
                    <a:pt x="934" y="2302"/>
                    <a:pt x="534" y="1935"/>
                    <a:pt x="534" y="1434"/>
                  </a:cubicBezTo>
                  <a:cubicBezTo>
                    <a:pt x="534" y="967"/>
                    <a:pt x="901" y="534"/>
                    <a:pt x="1401" y="534"/>
                  </a:cubicBezTo>
                  <a:close/>
                  <a:moveTo>
                    <a:pt x="1401" y="0"/>
                  </a:moveTo>
                  <a:cubicBezTo>
                    <a:pt x="601" y="0"/>
                    <a:pt x="0" y="634"/>
                    <a:pt x="0" y="1434"/>
                  </a:cubicBezTo>
                  <a:cubicBezTo>
                    <a:pt x="0" y="2202"/>
                    <a:pt x="601" y="2836"/>
                    <a:pt x="1401" y="2836"/>
                  </a:cubicBezTo>
                  <a:cubicBezTo>
                    <a:pt x="2169" y="2836"/>
                    <a:pt x="2836" y="2202"/>
                    <a:pt x="2836" y="1434"/>
                  </a:cubicBezTo>
                  <a:cubicBezTo>
                    <a:pt x="2836" y="634"/>
                    <a:pt x="2202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-2005425" y="3659725"/>
              <a:ext cx="70075" cy="70075"/>
            </a:xfrm>
            <a:custGeom>
              <a:avLst/>
              <a:gdLst/>
              <a:ahLst/>
              <a:cxnLst/>
              <a:rect l="l" t="t" r="r" b="b"/>
              <a:pathLst>
                <a:path w="2803" h="2803" extrusionOk="0">
                  <a:moveTo>
                    <a:pt x="1401" y="1"/>
                  </a:moveTo>
                  <a:cubicBezTo>
                    <a:pt x="601" y="1"/>
                    <a:pt x="0" y="601"/>
                    <a:pt x="0" y="1402"/>
                  </a:cubicBezTo>
                  <a:cubicBezTo>
                    <a:pt x="0" y="2202"/>
                    <a:pt x="601" y="2803"/>
                    <a:pt x="1401" y="2803"/>
                  </a:cubicBezTo>
                  <a:cubicBezTo>
                    <a:pt x="2202" y="2803"/>
                    <a:pt x="2802" y="2202"/>
                    <a:pt x="2802" y="1402"/>
                  </a:cubicBezTo>
                  <a:cubicBezTo>
                    <a:pt x="2769" y="601"/>
                    <a:pt x="2169" y="1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7"/>
            <p:cNvSpPr/>
            <p:nvPr/>
          </p:nvSpPr>
          <p:spPr>
            <a:xfrm>
              <a:off x="-2108000" y="3371800"/>
              <a:ext cx="145125" cy="158675"/>
            </a:xfrm>
            <a:custGeom>
              <a:avLst/>
              <a:gdLst/>
              <a:ahLst/>
              <a:cxnLst/>
              <a:rect l="l" t="t" r="r" b="b"/>
              <a:pathLst>
                <a:path w="5805" h="6347" extrusionOk="0">
                  <a:moveTo>
                    <a:pt x="685" y="0"/>
                  </a:moveTo>
                  <a:cubicBezTo>
                    <a:pt x="322" y="0"/>
                    <a:pt x="0" y="288"/>
                    <a:pt x="0" y="677"/>
                  </a:cubicBezTo>
                  <a:lnTo>
                    <a:pt x="0" y="5680"/>
                  </a:lnTo>
                  <a:cubicBezTo>
                    <a:pt x="0" y="6078"/>
                    <a:pt x="316" y="6346"/>
                    <a:pt x="656" y="6346"/>
                  </a:cubicBezTo>
                  <a:cubicBezTo>
                    <a:pt x="772" y="6346"/>
                    <a:pt x="891" y="6315"/>
                    <a:pt x="1001" y="6247"/>
                  </a:cubicBezTo>
                  <a:lnTo>
                    <a:pt x="5338" y="3745"/>
                  </a:lnTo>
                  <a:cubicBezTo>
                    <a:pt x="5805" y="3512"/>
                    <a:pt x="5805" y="2878"/>
                    <a:pt x="5338" y="2578"/>
                  </a:cubicBezTo>
                  <a:lnTo>
                    <a:pt x="1001" y="76"/>
                  </a:lnTo>
                  <a:cubicBezTo>
                    <a:pt x="897" y="24"/>
                    <a:pt x="789" y="0"/>
                    <a:pt x="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7"/>
            <p:cNvSpPr/>
            <p:nvPr/>
          </p:nvSpPr>
          <p:spPr>
            <a:xfrm>
              <a:off x="-4436325" y="3096825"/>
              <a:ext cx="377800" cy="575425"/>
            </a:xfrm>
            <a:custGeom>
              <a:avLst/>
              <a:gdLst/>
              <a:ahLst/>
              <a:cxnLst/>
              <a:rect l="l" t="t" r="r" b="b"/>
              <a:pathLst>
                <a:path w="15112" h="23017" extrusionOk="0">
                  <a:moveTo>
                    <a:pt x="15111" y="1"/>
                  </a:moveTo>
                  <a:cubicBezTo>
                    <a:pt x="14858" y="472"/>
                    <a:pt x="14628" y="850"/>
                    <a:pt x="14409" y="1157"/>
                  </a:cubicBezTo>
                  <a:lnTo>
                    <a:pt x="14409" y="1157"/>
                  </a:lnTo>
                  <a:cubicBezTo>
                    <a:pt x="15111" y="837"/>
                    <a:pt x="15111" y="1026"/>
                    <a:pt x="15111" y="1"/>
                  </a:cubicBezTo>
                  <a:close/>
                  <a:moveTo>
                    <a:pt x="14409" y="1157"/>
                  </a:moveTo>
                  <a:cubicBezTo>
                    <a:pt x="14083" y="1306"/>
                    <a:pt x="13607" y="1563"/>
                    <a:pt x="12910" y="2102"/>
                  </a:cubicBezTo>
                  <a:cubicBezTo>
                    <a:pt x="12591" y="2353"/>
                    <a:pt x="12263" y="2592"/>
                    <a:pt x="11930" y="2824"/>
                  </a:cubicBezTo>
                  <a:lnTo>
                    <a:pt x="11930" y="2824"/>
                  </a:lnTo>
                  <a:cubicBezTo>
                    <a:pt x="12975" y="2456"/>
                    <a:pt x="13618" y="2266"/>
                    <a:pt x="14409" y="1157"/>
                  </a:cubicBezTo>
                  <a:close/>
                  <a:moveTo>
                    <a:pt x="11930" y="2824"/>
                  </a:moveTo>
                  <a:lnTo>
                    <a:pt x="11930" y="2824"/>
                  </a:lnTo>
                  <a:cubicBezTo>
                    <a:pt x="11319" y="3039"/>
                    <a:pt x="10570" y="3314"/>
                    <a:pt x="9574" y="3870"/>
                  </a:cubicBezTo>
                  <a:cubicBezTo>
                    <a:pt x="6972" y="5271"/>
                    <a:pt x="4003" y="6205"/>
                    <a:pt x="2102" y="8507"/>
                  </a:cubicBezTo>
                  <a:cubicBezTo>
                    <a:pt x="100" y="10942"/>
                    <a:pt x="0" y="14611"/>
                    <a:pt x="1435" y="17446"/>
                  </a:cubicBezTo>
                  <a:cubicBezTo>
                    <a:pt x="2902" y="20248"/>
                    <a:pt x="5771" y="22216"/>
                    <a:pt x="8840" y="23017"/>
                  </a:cubicBezTo>
                  <a:cubicBezTo>
                    <a:pt x="6105" y="21516"/>
                    <a:pt x="4103" y="18747"/>
                    <a:pt x="3603" y="15678"/>
                  </a:cubicBezTo>
                  <a:cubicBezTo>
                    <a:pt x="3103" y="12610"/>
                    <a:pt x="4070" y="9341"/>
                    <a:pt x="6205" y="7039"/>
                  </a:cubicBezTo>
                  <a:cubicBezTo>
                    <a:pt x="7802" y="5298"/>
                    <a:pt x="9962" y="4193"/>
                    <a:pt x="11930" y="2824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-2341500" y="4202625"/>
              <a:ext cx="362775" cy="310300"/>
            </a:xfrm>
            <a:custGeom>
              <a:avLst/>
              <a:gdLst/>
              <a:ahLst/>
              <a:cxnLst/>
              <a:rect l="l" t="t" r="r" b="b"/>
              <a:pathLst>
                <a:path w="14511" h="12412" extrusionOk="0">
                  <a:moveTo>
                    <a:pt x="10174" y="0"/>
                  </a:moveTo>
                  <a:lnTo>
                    <a:pt x="0" y="3569"/>
                  </a:lnTo>
                  <a:lnTo>
                    <a:pt x="4904" y="12176"/>
                  </a:lnTo>
                  <a:cubicBezTo>
                    <a:pt x="4904" y="12176"/>
                    <a:pt x="5880" y="12411"/>
                    <a:pt x="7241" y="12411"/>
                  </a:cubicBezTo>
                  <a:cubicBezTo>
                    <a:pt x="9502" y="12411"/>
                    <a:pt x="12825" y="11762"/>
                    <a:pt x="14511" y="8306"/>
                  </a:cubicBezTo>
                  <a:lnTo>
                    <a:pt x="10174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7"/>
            <p:cNvSpPr/>
            <p:nvPr/>
          </p:nvSpPr>
          <p:spPr>
            <a:xfrm>
              <a:off x="-2341500" y="4202625"/>
              <a:ext cx="283550" cy="261875"/>
            </a:xfrm>
            <a:custGeom>
              <a:avLst/>
              <a:gdLst/>
              <a:ahLst/>
              <a:cxnLst/>
              <a:rect l="l" t="t" r="r" b="b"/>
              <a:pathLst>
                <a:path w="11342" h="10475" extrusionOk="0">
                  <a:moveTo>
                    <a:pt x="10141" y="0"/>
                  </a:moveTo>
                  <a:lnTo>
                    <a:pt x="0" y="3569"/>
                  </a:lnTo>
                  <a:lnTo>
                    <a:pt x="1668" y="6505"/>
                  </a:lnTo>
                  <a:lnTo>
                    <a:pt x="3903" y="10474"/>
                  </a:lnTo>
                  <a:lnTo>
                    <a:pt x="11342" y="2335"/>
                  </a:lnTo>
                  <a:lnTo>
                    <a:pt x="10141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7"/>
            <p:cNvSpPr/>
            <p:nvPr/>
          </p:nvSpPr>
          <p:spPr>
            <a:xfrm>
              <a:off x="-2257275" y="4393575"/>
              <a:ext cx="646325" cy="384475"/>
            </a:xfrm>
            <a:custGeom>
              <a:avLst/>
              <a:gdLst/>
              <a:ahLst/>
              <a:cxnLst/>
              <a:rect l="l" t="t" r="r" b="b"/>
              <a:pathLst>
                <a:path w="25853" h="15379" extrusionOk="0">
                  <a:moveTo>
                    <a:pt x="10775" y="1"/>
                  </a:moveTo>
                  <a:lnTo>
                    <a:pt x="534" y="2836"/>
                  </a:lnTo>
                  <a:lnTo>
                    <a:pt x="134" y="8674"/>
                  </a:lnTo>
                  <a:cubicBezTo>
                    <a:pt x="1" y="10709"/>
                    <a:pt x="1468" y="12443"/>
                    <a:pt x="3470" y="12710"/>
                  </a:cubicBezTo>
                  <a:lnTo>
                    <a:pt x="25619" y="15379"/>
                  </a:lnTo>
                  <a:lnTo>
                    <a:pt x="25686" y="14678"/>
                  </a:lnTo>
                  <a:cubicBezTo>
                    <a:pt x="25852" y="12944"/>
                    <a:pt x="24985" y="11342"/>
                    <a:pt x="23484" y="10575"/>
                  </a:cubicBezTo>
                  <a:lnTo>
                    <a:pt x="20682" y="9208"/>
                  </a:lnTo>
                  <a:lnTo>
                    <a:pt x="107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-2258100" y="4570375"/>
              <a:ext cx="150950" cy="146800"/>
            </a:xfrm>
            <a:custGeom>
              <a:avLst/>
              <a:gdLst/>
              <a:ahLst/>
              <a:cxnLst/>
              <a:rect l="l" t="t" r="r" b="b"/>
              <a:pathLst>
                <a:path w="6038" h="5872" extrusionOk="0">
                  <a:moveTo>
                    <a:pt x="1254" y="1"/>
                  </a:moveTo>
                  <a:cubicBezTo>
                    <a:pt x="901" y="1"/>
                    <a:pt x="567" y="45"/>
                    <a:pt x="234" y="134"/>
                  </a:cubicBezTo>
                  <a:lnTo>
                    <a:pt x="134" y="1602"/>
                  </a:lnTo>
                  <a:cubicBezTo>
                    <a:pt x="0" y="3603"/>
                    <a:pt x="1468" y="5371"/>
                    <a:pt x="3469" y="5638"/>
                  </a:cubicBezTo>
                  <a:lnTo>
                    <a:pt x="5604" y="5872"/>
                  </a:lnTo>
                  <a:cubicBezTo>
                    <a:pt x="5671" y="5638"/>
                    <a:pt x="5704" y="5371"/>
                    <a:pt x="5738" y="5104"/>
                  </a:cubicBezTo>
                  <a:cubicBezTo>
                    <a:pt x="6038" y="2603"/>
                    <a:pt x="4303" y="334"/>
                    <a:pt x="1801" y="34"/>
                  </a:cubicBezTo>
                  <a:cubicBezTo>
                    <a:pt x="1612" y="12"/>
                    <a:pt x="1431" y="1"/>
                    <a:pt x="1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7"/>
            <p:cNvSpPr/>
            <p:nvPr/>
          </p:nvSpPr>
          <p:spPr>
            <a:xfrm>
              <a:off x="-1898675" y="4554525"/>
              <a:ext cx="137625" cy="119275"/>
            </a:xfrm>
            <a:custGeom>
              <a:avLst/>
              <a:gdLst/>
              <a:ahLst/>
              <a:cxnLst/>
              <a:rect l="l" t="t" r="r" b="b"/>
              <a:pathLst>
                <a:path w="5505" h="4771" extrusionOk="0">
                  <a:moveTo>
                    <a:pt x="3369" y="1"/>
                  </a:moveTo>
                  <a:lnTo>
                    <a:pt x="0" y="2469"/>
                  </a:lnTo>
                  <a:lnTo>
                    <a:pt x="1668" y="4771"/>
                  </a:lnTo>
                  <a:lnTo>
                    <a:pt x="5504" y="1969"/>
                  </a:lnTo>
                  <a:lnTo>
                    <a:pt x="33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7"/>
            <p:cNvSpPr/>
            <p:nvPr/>
          </p:nvSpPr>
          <p:spPr>
            <a:xfrm>
              <a:off x="-1983750" y="4481150"/>
              <a:ext cx="143475" cy="122600"/>
            </a:xfrm>
            <a:custGeom>
              <a:avLst/>
              <a:gdLst/>
              <a:ahLst/>
              <a:cxnLst/>
              <a:rect l="l" t="t" r="r" b="b"/>
              <a:pathLst>
                <a:path w="5739" h="4904" extrusionOk="0">
                  <a:moveTo>
                    <a:pt x="3603" y="0"/>
                  </a:moveTo>
                  <a:lnTo>
                    <a:pt x="1" y="2602"/>
                  </a:lnTo>
                  <a:lnTo>
                    <a:pt x="1669" y="4904"/>
                  </a:lnTo>
                  <a:lnTo>
                    <a:pt x="5738" y="1935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7"/>
            <p:cNvSpPr/>
            <p:nvPr/>
          </p:nvSpPr>
          <p:spPr>
            <a:xfrm>
              <a:off x="-3740825" y="2355700"/>
              <a:ext cx="1056600" cy="1254025"/>
            </a:xfrm>
            <a:custGeom>
              <a:avLst/>
              <a:gdLst/>
              <a:ahLst/>
              <a:cxnLst/>
              <a:rect l="l" t="t" r="r" b="b"/>
              <a:pathLst>
                <a:path w="42264" h="50161" extrusionOk="0">
                  <a:moveTo>
                    <a:pt x="11780" y="0"/>
                  </a:moveTo>
                  <a:cubicBezTo>
                    <a:pt x="10157" y="0"/>
                    <a:pt x="8501" y="433"/>
                    <a:pt x="7072" y="1259"/>
                  </a:cubicBezTo>
                  <a:cubicBezTo>
                    <a:pt x="4003" y="2893"/>
                    <a:pt x="1935" y="5995"/>
                    <a:pt x="968" y="9331"/>
                  </a:cubicBezTo>
                  <a:cubicBezTo>
                    <a:pt x="0" y="12600"/>
                    <a:pt x="67" y="16169"/>
                    <a:pt x="501" y="19572"/>
                  </a:cubicBezTo>
                  <a:cubicBezTo>
                    <a:pt x="1468" y="26944"/>
                    <a:pt x="4403" y="34182"/>
                    <a:pt x="9307" y="39786"/>
                  </a:cubicBezTo>
                  <a:cubicBezTo>
                    <a:pt x="14177" y="45390"/>
                    <a:pt x="21149" y="49360"/>
                    <a:pt x="28587" y="50060"/>
                  </a:cubicBezTo>
                  <a:cubicBezTo>
                    <a:pt x="29253" y="50125"/>
                    <a:pt x="29930" y="50161"/>
                    <a:pt x="30608" y="50161"/>
                  </a:cubicBezTo>
                  <a:cubicBezTo>
                    <a:pt x="33431" y="50161"/>
                    <a:pt x="36276" y="49540"/>
                    <a:pt x="38428" y="47792"/>
                  </a:cubicBezTo>
                  <a:cubicBezTo>
                    <a:pt x="41096" y="45624"/>
                    <a:pt x="42264" y="41354"/>
                    <a:pt x="40129" y="38619"/>
                  </a:cubicBezTo>
                  <a:cubicBezTo>
                    <a:pt x="38528" y="36550"/>
                    <a:pt x="35359" y="35550"/>
                    <a:pt x="34925" y="32948"/>
                  </a:cubicBezTo>
                  <a:cubicBezTo>
                    <a:pt x="34592" y="30913"/>
                    <a:pt x="36126" y="29112"/>
                    <a:pt x="36660" y="27177"/>
                  </a:cubicBezTo>
                  <a:cubicBezTo>
                    <a:pt x="37494" y="24242"/>
                    <a:pt x="35792" y="20773"/>
                    <a:pt x="32957" y="19705"/>
                  </a:cubicBezTo>
                  <a:cubicBezTo>
                    <a:pt x="30755" y="18838"/>
                    <a:pt x="28254" y="19271"/>
                    <a:pt x="25919" y="18838"/>
                  </a:cubicBezTo>
                  <a:cubicBezTo>
                    <a:pt x="22416" y="18137"/>
                    <a:pt x="19614" y="15335"/>
                    <a:pt x="18180" y="12066"/>
                  </a:cubicBezTo>
                  <a:cubicBezTo>
                    <a:pt x="16745" y="8831"/>
                    <a:pt x="16512" y="5161"/>
                    <a:pt x="16679" y="1625"/>
                  </a:cubicBezTo>
                  <a:cubicBezTo>
                    <a:pt x="15315" y="524"/>
                    <a:pt x="13568" y="0"/>
                    <a:pt x="11780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-3544850" y="2422175"/>
              <a:ext cx="820600" cy="1146675"/>
            </a:xfrm>
            <a:custGeom>
              <a:avLst/>
              <a:gdLst/>
              <a:ahLst/>
              <a:cxnLst/>
              <a:rect l="l" t="t" r="r" b="b"/>
              <a:pathLst>
                <a:path w="32824" h="45867" extrusionOk="0">
                  <a:moveTo>
                    <a:pt x="5971" y="1"/>
                  </a:moveTo>
                  <a:lnTo>
                    <a:pt x="0" y="2302"/>
                  </a:lnTo>
                  <a:lnTo>
                    <a:pt x="1234" y="36827"/>
                  </a:lnTo>
                  <a:cubicBezTo>
                    <a:pt x="1301" y="36894"/>
                    <a:pt x="1334" y="36994"/>
                    <a:pt x="1434" y="37060"/>
                  </a:cubicBezTo>
                  <a:cubicBezTo>
                    <a:pt x="4904" y="41030"/>
                    <a:pt x="9340" y="44099"/>
                    <a:pt x="14244" y="45867"/>
                  </a:cubicBezTo>
                  <a:cubicBezTo>
                    <a:pt x="20915" y="44866"/>
                    <a:pt x="28454" y="43732"/>
                    <a:pt x="32290" y="42931"/>
                  </a:cubicBezTo>
                  <a:cubicBezTo>
                    <a:pt x="32523" y="42698"/>
                    <a:pt x="32690" y="42364"/>
                    <a:pt x="32824" y="42031"/>
                  </a:cubicBezTo>
                  <a:cubicBezTo>
                    <a:pt x="26686" y="41097"/>
                    <a:pt x="23484" y="34492"/>
                    <a:pt x="24284" y="31023"/>
                  </a:cubicBezTo>
                  <a:cubicBezTo>
                    <a:pt x="25118" y="27353"/>
                    <a:pt x="27520" y="21483"/>
                    <a:pt x="18180" y="20048"/>
                  </a:cubicBezTo>
                  <a:cubicBezTo>
                    <a:pt x="8840" y="18647"/>
                    <a:pt x="5971" y="1"/>
                    <a:pt x="59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7"/>
            <p:cNvSpPr/>
            <p:nvPr/>
          </p:nvSpPr>
          <p:spPr>
            <a:xfrm>
              <a:off x="-4334600" y="2355500"/>
              <a:ext cx="930700" cy="1483050"/>
            </a:xfrm>
            <a:custGeom>
              <a:avLst/>
              <a:gdLst/>
              <a:ahLst/>
              <a:cxnLst/>
              <a:rect l="l" t="t" r="r" b="b"/>
              <a:pathLst>
                <a:path w="37228" h="59322" extrusionOk="0">
                  <a:moveTo>
                    <a:pt x="16025" y="0"/>
                  </a:moveTo>
                  <a:cubicBezTo>
                    <a:pt x="15004" y="0"/>
                    <a:pt x="13932" y="105"/>
                    <a:pt x="12810" y="333"/>
                  </a:cubicBezTo>
                  <a:cubicBezTo>
                    <a:pt x="13744" y="4135"/>
                    <a:pt x="14545" y="8872"/>
                    <a:pt x="12310" y="12074"/>
                  </a:cubicBezTo>
                  <a:cubicBezTo>
                    <a:pt x="10742" y="14309"/>
                    <a:pt x="8040" y="15377"/>
                    <a:pt x="5805" y="16878"/>
                  </a:cubicBezTo>
                  <a:cubicBezTo>
                    <a:pt x="3537" y="18379"/>
                    <a:pt x="1402" y="20914"/>
                    <a:pt x="2136" y="23549"/>
                  </a:cubicBezTo>
                  <a:cubicBezTo>
                    <a:pt x="2903" y="26518"/>
                    <a:pt x="6872" y="28052"/>
                    <a:pt x="6973" y="31088"/>
                  </a:cubicBezTo>
                  <a:cubicBezTo>
                    <a:pt x="7039" y="33423"/>
                    <a:pt x="4804" y="35057"/>
                    <a:pt x="3303" y="36892"/>
                  </a:cubicBezTo>
                  <a:cubicBezTo>
                    <a:pt x="1" y="40895"/>
                    <a:pt x="368" y="47066"/>
                    <a:pt x="3303" y="51336"/>
                  </a:cubicBezTo>
                  <a:cubicBezTo>
                    <a:pt x="6205" y="55572"/>
                    <a:pt x="11209" y="58041"/>
                    <a:pt x="16313" y="58941"/>
                  </a:cubicBezTo>
                  <a:cubicBezTo>
                    <a:pt x="17630" y="59185"/>
                    <a:pt x="18987" y="59322"/>
                    <a:pt x="20339" y="59322"/>
                  </a:cubicBezTo>
                  <a:cubicBezTo>
                    <a:pt x="23061" y="59322"/>
                    <a:pt x="25759" y="58766"/>
                    <a:pt x="28054" y="57407"/>
                  </a:cubicBezTo>
                  <a:cubicBezTo>
                    <a:pt x="33125" y="54405"/>
                    <a:pt x="35226" y="48167"/>
                    <a:pt x="35993" y="42329"/>
                  </a:cubicBezTo>
                  <a:cubicBezTo>
                    <a:pt x="37227" y="32155"/>
                    <a:pt x="35460" y="21681"/>
                    <a:pt x="31290" y="12341"/>
                  </a:cubicBezTo>
                  <a:cubicBezTo>
                    <a:pt x="29722" y="8905"/>
                    <a:pt x="27854" y="5536"/>
                    <a:pt x="24885" y="3168"/>
                  </a:cubicBezTo>
                  <a:cubicBezTo>
                    <a:pt x="22621" y="1320"/>
                    <a:pt x="19647" y="0"/>
                    <a:pt x="16025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7"/>
            <p:cNvSpPr/>
            <p:nvPr/>
          </p:nvSpPr>
          <p:spPr>
            <a:xfrm>
              <a:off x="-4438000" y="2585625"/>
              <a:ext cx="1400200" cy="1772125"/>
            </a:xfrm>
            <a:custGeom>
              <a:avLst/>
              <a:gdLst/>
              <a:ahLst/>
              <a:cxnLst/>
              <a:rect l="l" t="t" r="r" b="b"/>
              <a:pathLst>
                <a:path w="56008" h="70885" extrusionOk="0">
                  <a:moveTo>
                    <a:pt x="10341" y="24351"/>
                  </a:moveTo>
                  <a:lnTo>
                    <a:pt x="10341" y="24351"/>
                  </a:lnTo>
                  <a:cubicBezTo>
                    <a:pt x="9507" y="25519"/>
                    <a:pt x="8340" y="26553"/>
                    <a:pt x="7473" y="27654"/>
                  </a:cubicBezTo>
                  <a:cubicBezTo>
                    <a:pt x="4170" y="31657"/>
                    <a:pt x="4537" y="37828"/>
                    <a:pt x="7473" y="42064"/>
                  </a:cubicBezTo>
                  <a:cubicBezTo>
                    <a:pt x="7639" y="42331"/>
                    <a:pt x="7840" y="42564"/>
                    <a:pt x="8040" y="42831"/>
                  </a:cubicBezTo>
                  <a:cubicBezTo>
                    <a:pt x="5805" y="41230"/>
                    <a:pt x="4170" y="38795"/>
                    <a:pt x="3770" y="36060"/>
                  </a:cubicBezTo>
                  <a:cubicBezTo>
                    <a:pt x="3270" y="33024"/>
                    <a:pt x="4237" y="29722"/>
                    <a:pt x="6338" y="27454"/>
                  </a:cubicBezTo>
                  <a:cubicBezTo>
                    <a:pt x="7506" y="26186"/>
                    <a:pt x="8940" y="25285"/>
                    <a:pt x="10341" y="24351"/>
                  </a:cubicBezTo>
                  <a:close/>
                  <a:moveTo>
                    <a:pt x="17647" y="1"/>
                  </a:moveTo>
                  <a:cubicBezTo>
                    <a:pt x="17446" y="1035"/>
                    <a:pt x="17013" y="2002"/>
                    <a:pt x="16446" y="2869"/>
                  </a:cubicBezTo>
                  <a:cubicBezTo>
                    <a:pt x="14911" y="5104"/>
                    <a:pt x="12176" y="6172"/>
                    <a:pt x="9941" y="7673"/>
                  </a:cubicBezTo>
                  <a:cubicBezTo>
                    <a:pt x="7673" y="9174"/>
                    <a:pt x="5571" y="11709"/>
                    <a:pt x="6272" y="14344"/>
                  </a:cubicBezTo>
                  <a:cubicBezTo>
                    <a:pt x="7072" y="17313"/>
                    <a:pt x="11008" y="18847"/>
                    <a:pt x="11109" y="21883"/>
                  </a:cubicBezTo>
                  <a:cubicBezTo>
                    <a:pt x="11142" y="22617"/>
                    <a:pt x="10942" y="23217"/>
                    <a:pt x="10608" y="23851"/>
                  </a:cubicBezTo>
                  <a:cubicBezTo>
                    <a:pt x="10308" y="23984"/>
                    <a:pt x="9974" y="24151"/>
                    <a:pt x="9607" y="24351"/>
                  </a:cubicBezTo>
                  <a:cubicBezTo>
                    <a:pt x="7006" y="25786"/>
                    <a:pt x="4003" y="26686"/>
                    <a:pt x="2135" y="28988"/>
                  </a:cubicBezTo>
                  <a:cubicBezTo>
                    <a:pt x="134" y="31456"/>
                    <a:pt x="1" y="35126"/>
                    <a:pt x="1468" y="37961"/>
                  </a:cubicBezTo>
                  <a:cubicBezTo>
                    <a:pt x="2836" y="40563"/>
                    <a:pt x="5438" y="42464"/>
                    <a:pt x="8273" y="43332"/>
                  </a:cubicBezTo>
                  <a:cubicBezTo>
                    <a:pt x="9441" y="44733"/>
                    <a:pt x="10842" y="45900"/>
                    <a:pt x="12443" y="46867"/>
                  </a:cubicBezTo>
                  <a:cubicBezTo>
                    <a:pt x="12510" y="46901"/>
                    <a:pt x="12576" y="46968"/>
                    <a:pt x="12643" y="47001"/>
                  </a:cubicBezTo>
                  <a:cubicBezTo>
                    <a:pt x="12910" y="47168"/>
                    <a:pt x="13143" y="47301"/>
                    <a:pt x="13444" y="47468"/>
                  </a:cubicBezTo>
                  <a:lnTo>
                    <a:pt x="13677" y="47568"/>
                  </a:lnTo>
                  <a:cubicBezTo>
                    <a:pt x="13977" y="47701"/>
                    <a:pt x="14244" y="47868"/>
                    <a:pt x="14511" y="48002"/>
                  </a:cubicBezTo>
                  <a:cubicBezTo>
                    <a:pt x="14578" y="48035"/>
                    <a:pt x="14644" y="48035"/>
                    <a:pt x="14678" y="48068"/>
                  </a:cubicBezTo>
                  <a:cubicBezTo>
                    <a:pt x="15345" y="48369"/>
                    <a:pt x="16079" y="48669"/>
                    <a:pt x="16813" y="48902"/>
                  </a:cubicBezTo>
                  <a:cubicBezTo>
                    <a:pt x="16913" y="48969"/>
                    <a:pt x="17013" y="49002"/>
                    <a:pt x="17113" y="49002"/>
                  </a:cubicBezTo>
                  <a:cubicBezTo>
                    <a:pt x="17346" y="49069"/>
                    <a:pt x="17613" y="49169"/>
                    <a:pt x="17913" y="49236"/>
                  </a:cubicBezTo>
                  <a:cubicBezTo>
                    <a:pt x="18013" y="49303"/>
                    <a:pt x="18147" y="49336"/>
                    <a:pt x="18247" y="49336"/>
                  </a:cubicBezTo>
                  <a:cubicBezTo>
                    <a:pt x="18480" y="49403"/>
                    <a:pt x="18747" y="49469"/>
                    <a:pt x="18981" y="49536"/>
                  </a:cubicBezTo>
                  <a:cubicBezTo>
                    <a:pt x="19114" y="49569"/>
                    <a:pt x="19181" y="49569"/>
                    <a:pt x="19314" y="49636"/>
                  </a:cubicBezTo>
                  <a:cubicBezTo>
                    <a:pt x="19681" y="49703"/>
                    <a:pt x="20015" y="49803"/>
                    <a:pt x="20415" y="49836"/>
                  </a:cubicBezTo>
                  <a:cubicBezTo>
                    <a:pt x="21734" y="50100"/>
                    <a:pt x="23105" y="50209"/>
                    <a:pt x="24459" y="50209"/>
                  </a:cubicBezTo>
                  <a:cubicBezTo>
                    <a:pt x="24646" y="50209"/>
                    <a:pt x="24832" y="50207"/>
                    <a:pt x="25018" y="50203"/>
                  </a:cubicBezTo>
                  <a:lnTo>
                    <a:pt x="27320" y="53506"/>
                  </a:lnTo>
                  <a:lnTo>
                    <a:pt x="27253" y="58876"/>
                  </a:lnTo>
                  <a:lnTo>
                    <a:pt x="28754" y="61511"/>
                  </a:lnTo>
                  <a:cubicBezTo>
                    <a:pt x="29031" y="62014"/>
                    <a:pt x="29080" y="62365"/>
                    <a:pt x="29387" y="62365"/>
                  </a:cubicBezTo>
                  <a:cubicBezTo>
                    <a:pt x="29488" y="62365"/>
                    <a:pt x="29616" y="62327"/>
                    <a:pt x="29789" y="62245"/>
                  </a:cubicBezTo>
                  <a:cubicBezTo>
                    <a:pt x="30322" y="62012"/>
                    <a:pt x="30656" y="61478"/>
                    <a:pt x="30656" y="60877"/>
                  </a:cubicBezTo>
                  <a:lnTo>
                    <a:pt x="30522" y="56541"/>
                  </a:lnTo>
                  <a:lnTo>
                    <a:pt x="33424" y="59143"/>
                  </a:lnTo>
                  <a:lnTo>
                    <a:pt x="35259" y="63479"/>
                  </a:lnTo>
                  <a:cubicBezTo>
                    <a:pt x="35520" y="64080"/>
                    <a:pt x="36128" y="64476"/>
                    <a:pt x="36780" y="64476"/>
                  </a:cubicBezTo>
                  <a:cubicBezTo>
                    <a:pt x="36961" y="64476"/>
                    <a:pt x="37146" y="64445"/>
                    <a:pt x="37327" y="64380"/>
                  </a:cubicBezTo>
                  <a:cubicBezTo>
                    <a:pt x="37861" y="64180"/>
                    <a:pt x="38295" y="63713"/>
                    <a:pt x="38428" y="63146"/>
                  </a:cubicBezTo>
                  <a:lnTo>
                    <a:pt x="38495" y="63146"/>
                  </a:lnTo>
                  <a:cubicBezTo>
                    <a:pt x="38528" y="63146"/>
                    <a:pt x="38528" y="63079"/>
                    <a:pt x="38595" y="63079"/>
                  </a:cubicBezTo>
                  <a:lnTo>
                    <a:pt x="38828" y="63379"/>
                  </a:lnTo>
                  <a:cubicBezTo>
                    <a:pt x="39059" y="63661"/>
                    <a:pt x="39389" y="63825"/>
                    <a:pt x="39726" y="63825"/>
                  </a:cubicBezTo>
                  <a:cubicBezTo>
                    <a:pt x="39827" y="63825"/>
                    <a:pt x="39929" y="63810"/>
                    <a:pt x="40029" y="63780"/>
                  </a:cubicBezTo>
                  <a:cubicBezTo>
                    <a:pt x="40763" y="63613"/>
                    <a:pt x="41163" y="62879"/>
                    <a:pt x="40930" y="62178"/>
                  </a:cubicBezTo>
                  <a:lnTo>
                    <a:pt x="40496" y="61078"/>
                  </a:lnTo>
                  <a:lnTo>
                    <a:pt x="40496" y="61078"/>
                  </a:lnTo>
                  <a:cubicBezTo>
                    <a:pt x="41097" y="61511"/>
                    <a:pt x="41764" y="61878"/>
                    <a:pt x="42364" y="62212"/>
                  </a:cubicBezTo>
                  <a:lnTo>
                    <a:pt x="54473" y="68450"/>
                  </a:lnTo>
                  <a:lnTo>
                    <a:pt x="56007" y="70885"/>
                  </a:lnTo>
                  <a:cubicBezTo>
                    <a:pt x="53784" y="48580"/>
                    <a:pt x="46000" y="44375"/>
                    <a:pt x="37701" y="44375"/>
                  </a:cubicBezTo>
                  <a:cubicBezTo>
                    <a:pt x="32676" y="44375"/>
                    <a:pt x="27462" y="45917"/>
                    <a:pt x="23179" y="45917"/>
                  </a:cubicBezTo>
                  <a:cubicBezTo>
                    <a:pt x="21375" y="45917"/>
                    <a:pt x="19737" y="45643"/>
                    <a:pt x="18347" y="44866"/>
                  </a:cubicBezTo>
                  <a:cubicBezTo>
                    <a:pt x="8106" y="39162"/>
                    <a:pt x="14978" y="26386"/>
                    <a:pt x="19048" y="14845"/>
                  </a:cubicBezTo>
                  <a:cubicBezTo>
                    <a:pt x="22483" y="5304"/>
                    <a:pt x="18981" y="1168"/>
                    <a:pt x="17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7"/>
            <p:cNvSpPr/>
            <p:nvPr/>
          </p:nvSpPr>
          <p:spPr>
            <a:xfrm>
              <a:off x="-4301225" y="2467200"/>
              <a:ext cx="897325" cy="1370150"/>
            </a:xfrm>
            <a:custGeom>
              <a:avLst/>
              <a:gdLst/>
              <a:ahLst/>
              <a:cxnLst/>
              <a:rect l="l" t="t" r="r" b="b"/>
              <a:pathLst>
                <a:path w="35893" h="54806" extrusionOk="0">
                  <a:moveTo>
                    <a:pt x="25018" y="1"/>
                  </a:moveTo>
                  <a:lnTo>
                    <a:pt x="16846" y="1268"/>
                  </a:lnTo>
                  <a:cubicBezTo>
                    <a:pt x="16846" y="1268"/>
                    <a:pt x="16178" y="7940"/>
                    <a:pt x="10841" y="14344"/>
                  </a:cubicBezTo>
                  <a:cubicBezTo>
                    <a:pt x="7139" y="18781"/>
                    <a:pt x="12676" y="25019"/>
                    <a:pt x="10508" y="26753"/>
                  </a:cubicBezTo>
                  <a:cubicBezTo>
                    <a:pt x="3669" y="32224"/>
                    <a:pt x="0" y="37428"/>
                    <a:pt x="6138" y="50904"/>
                  </a:cubicBezTo>
                  <a:cubicBezTo>
                    <a:pt x="8740" y="52739"/>
                    <a:pt x="11842" y="53873"/>
                    <a:pt x="15011" y="54440"/>
                  </a:cubicBezTo>
                  <a:cubicBezTo>
                    <a:pt x="16328" y="54672"/>
                    <a:pt x="17685" y="54806"/>
                    <a:pt x="19037" y="54806"/>
                  </a:cubicBezTo>
                  <a:cubicBezTo>
                    <a:pt x="21759" y="54806"/>
                    <a:pt x="24457" y="54265"/>
                    <a:pt x="26753" y="52905"/>
                  </a:cubicBezTo>
                  <a:cubicBezTo>
                    <a:pt x="31756" y="49903"/>
                    <a:pt x="33891" y="43632"/>
                    <a:pt x="34658" y="37795"/>
                  </a:cubicBezTo>
                  <a:cubicBezTo>
                    <a:pt x="35892" y="27621"/>
                    <a:pt x="34091" y="17180"/>
                    <a:pt x="29922" y="7840"/>
                  </a:cubicBezTo>
                  <a:cubicBezTo>
                    <a:pt x="28687" y="5004"/>
                    <a:pt x="27153" y="2202"/>
                    <a:pt x="250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7"/>
            <p:cNvSpPr/>
            <p:nvPr/>
          </p:nvSpPr>
          <p:spPr>
            <a:xfrm>
              <a:off x="-3451450" y="2840550"/>
              <a:ext cx="557075" cy="591550"/>
            </a:xfrm>
            <a:custGeom>
              <a:avLst/>
              <a:gdLst/>
              <a:ahLst/>
              <a:cxnLst/>
              <a:rect l="l" t="t" r="r" b="b"/>
              <a:pathLst>
                <a:path w="22283" h="23662" extrusionOk="0">
                  <a:moveTo>
                    <a:pt x="6219" y="0"/>
                  </a:moveTo>
                  <a:cubicBezTo>
                    <a:pt x="5188" y="0"/>
                    <a:pt x="4146" y="308"/>
                    <a:pt x="3236" y="945"/>
                  </a:cubicBezTo>
                  <a:lnTo>
                    <a:pt x="2869" y="1178"/>
                  </a:lnTo>
                  <a:cubicBezTo>
                    <a:pt x="534" y="2846"/>
                    <a:pt x="0" y="6049"/>
                    <a:pt x="1601" y="8384"/>
                  </a:cubicBezTo>
                  <a:lnTo>
                    <a:pt x="15111" y="23661"/>
                  </a:lnTo>
                  <a:lnTo>
                    <a:pt x="22283" y="16323"/>
                  </a:lnTo>
                  <a:lnTo>
                    <a:pt x="10441" y="2179"/>
                  </a:lnTo>
                  <a:cubicBezTo>
                    <a:pt x="9423" y="754"/>
                    <a:pt x="7834" y="0"/>
                    <a:pt x="6219" y="0"/>
                  </a:cubicBezTo>
                  <a:close/>
                </a:path>
              </a:pathLst>
            </a:custGeom>
            <a:solidFill>
              <a:srgbClr val="E8A2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7"/>
            <p:cNvSpPr/>
            <p:nvPr/>
          </p:nvSpPr>
          <p:spPr>
            <a:xfrm>
              <a:off x="-3151250" y="2876675"/>
              <a:ext cx="484550" cy="555425"/>
            </a:xfrm>
            <a:custGeom>
              <a:avLst/>
              <a:gdLst/>
              <a:ahLst/>
              <a:cxnLst/>
              <a:rect l="l" t="t" r="r" b="b"/>
              <a:pathLst>
                <a:path w="19382" h="22217" extrusionOk="0">
                  <a:moveTo>
                    <a:pt x="16012" y="0"/>
                  </a:moveTo>
                  <a:lnTo>
                    <a:pt x="1" y="12543"/>
                  </a:lnTo>
                  <a:lnTo>
                    <a:pt x="3103" y="22216"/>
                  </a:lnTo>
                  <a:lnTo>
                    <a:pt x="19381" y="5571"/>
                  </a:lnTo>
                  <a:lnTo>
                    <a:pt x="16012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-3540700" y="2812150"/>
              <a:ext cx="481200" cy="345575"/>
            </a:xfrm>
            <a:custGeom>
              <a:avLst/>
              <a:gdLst/>
              <a:ahLst/>
              <a:cxnLst/>
              <a:rect l="l" t="t" r="r" b="b"/>
              <a:pathLst>
                <a:path w="19248" h="13823" extrusionOk="0">
                  <a:moveTo>
                    <a:pt x="8611" y="0"/>
                  </a:moveTo>
                  <a:cubicBezTo>
                    <a:pt x="7239" y="0"/>
                    <a:pt x="5880" y="534"/>
                    <a:pt x="4638" y="1881"/>
                  </a:cubicBezTo>
                  <a:cubicBezTo>
                    <a:pt x="4604" y="1881"/>
                    <a:pt x="1" y="7285"/>
                    <a:pt x="9941" y="13823"/>
                  </a:cubicBezTo>
                  <a:lnTo>
                    <a:pt x="19248" y="7718"/>
                  </a:lnTo>
                  <a:cubicBezTo>
                    <a:pt x="19248" y="7718"/>
                    <a:pt x="13831" y="0"/>
                    <a:pt x="86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-3756375" y="2665675"/>
              <a:ext cx="406675" cy="384225"/>
            </a:xfrm>
            <a:custGeom>
              <a:avLst/>
              <a:gdLst/>
              <a:ahLst/>
              <a:cxnLst/>
              <a:rect l="l" t="t" r="r" b="b"/>
              <a:pathLst>
                <a:path w="16267" h="15369" extrusionOk="0">
                  <a:moveTo>
                    <a:pt x="10529" y="1"/>
                  </a:moveTo>
                  <a:cubicBezTo>
                    <a:pt x="10529" y="1"/>
                    <a:pt x="10529" y="1"/>
                    <a:pt x="10529" y="1"/>
                  </a:cubicBezTo>
                  <a:lnTo>
                    <a:pt x="10529" y="1"/>
                  </a:lnTo>
                  <a:cubicBezTo>
                    <a:pt x="10529" y="1"/>
                    <a:pt x="10529" y="1"/>
                    <a:pt x="10529" y="1"/>
                  </a:cubicBezTo>
                  <a:close/>
                  <a:moveTo>
                    <a:pt x="3624" y="1"/>
                  </a:moveTo>
                  <a:cubicBezTo>
                    <a:pt x="3624" y="1"/>
                    <a:pt x="2290" y="8173"/>
                    <a:pt x="789" y="11176"/>
                  </a:cubicBezTo>
                  <a:cubicBezTo>
                    <a:pt x="0" y="12808"/>
                    <a:pt x="4537" y="15368"/>
                    <a:pt x="8902" y="15368"/>
                  </a:cubicBezTo>
                  <a:cubicBezTo>
                    <a:pt x="12477" y="15368"/>
                    <a:pt x="15936" y="13652"/>
                    <a:pt x="16267" y="8307"/>
                  </a:cubicBezTo>
                  <a:cubicBezTo>
                    <a:pt x="16267" y="8307"/>
                    <a:pt x="15533" y="7440"/>
                    <a:pt x="14532" y="6872"/>
                  </a:cubicBezTo>
                  <a:cubicBezTo>
                    <a:pt x="13098" y="6139"/>
                    <a:pt x="11230" y="4304"/>
                    <a:pt x="10529" y="1"/>
                  </a:cubicBezTo>
                  <a:lnTo>
                    <a:pt x="10529" y="1"/>
                  </a:lnTo>
                  <a:cubicBezTo>
                    <a:pt x="10508" y="7"/>
                    <a:pt x="8095" y="371"/>
                    <a:pt x="6059" y="371"/>
                  </a:cubicBezTo>
                  <a:cubicBezTo>
                    <a:pt x="5033" y="371"/>
                    <a:pt x="4102" y="279"/>
                    <a:pt x="3624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-3672450" y="2664850"/>
              <a:ext cx="271050" cy="167325"/>
            </a:xfrm>
            <a:custGeom>
              <a:avLst/>
              <a:gdLst/>
              <a:ahLst/>
              <a:cxnLst/>
              <a:rect l="l" t="t" r="r" b="b"/>
              <a:pathLst>
                <a:path w="10842" h="6693" extrusionOk="0">
                  <a:moveTo>
                    <a:pt x="367" y="0"/>
                  </a:moveTo>
                  <a:lnTo>
                    <a:pt x="367" y="34"/>
                  </a:lnTo>
                  <a:cubicBezTo>
                    <a:pt x="267" y="101"/>
                    <a:pt x="267" y="134"/>
                    <a:pt x="267" y="134"/>
                  </a:cubicBezTo>
                  <a:lnTo>
                    <a:pt x="267" y="201"/>
                  </a:lnTo>
                  <a:lnTo>
                    <a:pt x="267" y="234"/>
                  </a:lnTo>
                  <a:lnTo>
                    <a:pt x="267" y="334"/>
                  </a:lnTo>
                  <a:cubicBezTo>
                    <a:pt x="234" y="568"/>
                    <a:pt x="167" y="1001"/>
                    <a:pt x="67" y="1502"/>
                  </a:cubicBezTo>
                  <a:lnTo>
                    <a:pt x="67" y="1535"/>
                  </a:lnTo>
                  <a:cubicBezTo>
                    <a:pt x="34" y="1668"/>
                    <a:pt x="34" y="1802"/>
                    <a:pt x="0" y="1902"/>
                  </a:cubicBezTo>
                  <a:cubicBezTo>
                    <a:pt x="1608" y="3911"/>
                    <a:pt x="5677" y="6693"/>
                    <a:pt x="9848" y="6693"/>
                  </a:cubicBezTo>
                  <a:cubicBezTo>
                    <a:pt x="10179" y="6693"/>
                    <a:pt x="10511" y="6675"/>
                    <a:pt x="10842" y="6639"/>
                  </a:cubicBezTo>
                  <a:cubicBezTo>
                    <a:pt x="9507" y="5771"/>
                    <a:pt x="7873" y="3937"/>
                    <a:pt x="7239" y="0"/>
                  </a:cubicBezTo>
                  <a:cubicBezTo>
                    <a:pt x="7239" y="0"/>
                    <a:pt x="4793" y="371"/>
                    <a:pt x="2757" y="371"/>
                  </a:cubicBezTo>
                  <a:cubicBezTo>
                    <a:pt x="1739" y="371"/>
                    <a:pt x="823" y="278"/>
                    <a:pt x="367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-3680800" y="2665675"/>
              <a:ext cx="331950" cy="279400"/>
            </a:xfrm>
            <a:custGeom>
              <a:avLst/>
              <a:gdLst/>
              <a:ahLst/>
              <a:cxnLst/>
              <a:rect l="l" t="t" r="r" b="b"/>
              <a:pathLst>
                <a:path w="13278" h="11176" extrusionOk="0">
                  <a:moveTo>
                    <a:pt x="668" y="1"/>
                  </a:moveTo>
                  <a:cubicBezTo>
                    <a:pt x="668" y="1"/>
                    <a:pt x="401" y="1502"/>
                    <a:pt x="1" y="3503"/>
                  </a:cubicBezTo>
                  <a:cubicBezTo>
                    <a:pt x="1369" y="6906"/>
                    <a:pt x="4704" y="10642"/>
                    <a:pt x="12710" y="11176"/>
                  </a:cubicBezTo>
                  <a:cubicBezTo>
                    <a:pt x="13010" y="10408"/>
                    <a:pt x="13210" y="9441"/>
                    <a:pt x="13277" y="8307"/>
                  </a:cubicBezTo>
                  <a:cubicBezTo>
                    <a:pt x="13244" y="8307"/>
                    <a:pt x="12510" y="7440"/>
                    <a:pt x="11542" y="6906"/>
                  </a:cubicBezTo>
                  <a:cubicBezTo>
                    <a:pt x="10108" y="6139"/>
                    <a:pt x="8240" y="4304"/>
                    <a:pt x="7540" y="1"/>
                  </a:cubicBezTo>
                  <a:cubicBezTo>
                    <a:pt x="7540" y="1"/>
                    <a:pt x="5093" y="371"/>
                    <a:pt x="3057" y="371"/>
                  </a:cubicBezTo>
                  <a:cubicBezTo>
                    <a:pt x="2039" y="371"/>
                    <a:pt x="1124" y="279"/>
                    <a:pt x="668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-3500650" y="2068600"/>
              <a:ext cx="291050" cy="382700"/>
            </a:xfrm>
            <a:custGeom>
              <a:avLst/>
              <a:gdLst/>
              <a:ahLst/>
              <a:cxnLst/>
              <a:rect l="l" t="t" r="r" b="b"/>
              <a:pathLst>
                <a:path w="11642" h="15308" extrusionOk="0">
                  <a:moveTo>
                    <a:pt x="1034" y="0"/>
                  </a:moveTo>
                  <a:cubicBezTo>
                    <a:pt x="0" y="2102"/>
                    <a:pt x="167" y="4670"/>
                    <a:pt x="967" y="6872"/>
                  </a:cubicBezTo>
                  <a:cubicBezTo>
                    <a:pt x="1801" y="9073"/>
                    <a:pt x="3136" y="11108"/>
                    <a:pt x="4503" y="13009"/>
                  </a:cubicBezTo>
                  <a:cubicBezTo>
                    <a:pt x="5137" y="13877"/>
                    <a:pt x="5804" y="14844"/>
                    <a:pt x="6838" y="15178"/>
                  </a:cubicBezTo>
                  <a:cubicBezTo>
                    <a:pt x="7104" y="15266"/>
                    <a:pt x="7382" y="15308"/>
                    <a:pt x="7662" y="15308"/>
                  </a:cubicBezTo>
                  <a:cubicBezTo>
                    <a:pt x="8434" y="15308"/>
                    <a:pt x="9219" y="14991"/>
                    <a:pt x="9807" y="14477"/>
                  </a:cubicBezTo>
                  <a:cubicBezTo>
                    <a:pt x="11508" y="12976"/>
                    <a:pt x="11642" y="10174"/>
                    <a:pt x="10574" y="8139"/>
                  </a:cubicBezTo>
                  <a:cubicBezTo>
                    <a:pt x="9540" y="6104"/>
                    <a:pt x="7639" y="4670"/>
                    <a:pt x="5671" y="3469"/>
                  </a:cubicBezTo>
                  <a:cubicBezTo>
                    <a:pt x="5304" y="2035"/>
                    <a:pt x="3302" y="634"/>
                    <a:pt x="1034" y="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7"/>
            <p:cNvSpPr/>
            <p:nvPr/>
          </p:nvSpPr>
          <p:spPr>
            <a:xfrm>
              <a:off x="-3887600" y="2096950"/>
              <a:ext cx="541250" cy="615525"/>
            </a:xfrm>
            <a:custGeom>
              <a:avLst/>
              <a:gdLst/>
              <a:ahLst/>
              <a:cxnLst/>
              <a:rect l="l" t="t" r="r" b="b"/>
              <a:pathLst>
                <a:path w="21650" h="24621" extrusionOk="0">
                  <a:moveTo>
                    <a:pt x="19881" y="0"/>
                  </a:moveTo>
                  <a:lnTo>
                    <a:pt x="4971" y="1234"/>
                  </a:lnTo>
                  <a:cubicBezTo>
                    <a:pt x="2135" y="1468"/>
                    <a:pt x="0" y="3970"/>
                    <a:pt x="267" y="6805"/>
                  </a:cubicBezTo>
                  <a:lnTo>
                    <a:pt x="968" y="15411"/>
                  </a:lnTo>
                  <a:cubicBezTo>
                    <a:pt x="1410" y="20690"/>
                    <a:pt x="5807" y="24621"/>
                    <a:pt x="10949" y="24621"/>
                  </a:cubicBezTo>
                  <a:cubicBezTo>
                    <a:pt x="11234" y="24621"/>
                    <a:pt x="11520" y="24609"/>
                    <a:pt x="11809" y="24584"/>
                  </a:cubicBezTo>
                  <a:lnTo>
                    <a:pt x="15144" y="24318"/>
                  </a:lnTo>
                  <a:cubicBezTo>
                    <a:pt x="18880" y="24017"/>
                    <a:pt x="21649" y="20715"/>
                    <a:pt x="21316" y="17012"/>
                  </a:cubicBezTo>
                  <a:lnTo>
                    <a:pt x="19881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7"/>
            <p:cNvSpPr/>
            <p:nvPr/>
          </p:nvSpPr>
          <p:spPr>
            <a:xfrm>
              <a:off x="-3801700" y="2465100"/>
              <a:ext cx="171800" cy="156900"/>
            </a:xfrm>
            <a:custGeom>
              <a:avLst/>
              <a:gdLst/>
              <a:ahLst/>
              <a:cxnLst/>
              <a:rect l="l" t="t" r="r" b="b"/>
              <a:pathLst>
                <a:path w="6872" h="6276" extrusionOk="0">
                  <a:moveTo>
                    <a:pt x="3449" y="1"/>
                  </a:moveTo>
                  <a:cubicBezTo>
                    <a:pt x="2019" y="1"/>
                    <a:pt x="744" y="989"/>
                    <a:pt x="400" y="2420"/>
                  </a:cubicBezTo>
                  <a:cubicBezTo>
                    <a:pt x="0" y="4088"/>
                    <a:pt x="1034" y="5789"/>
                    <a:pt x="2735" y="6189"/>
                  </a:cubicBezTo>
                  <a:cubicBezTo>
                    <a:pt x="2977" y="6247"/>
                    <a:pt x="3220" y="6275"/>
                    <a:pt x="3458" y="6275"/>
                  </a:cubicBezTo>
                  <a:cubicBezTo>
                    <a:pt x="4861" y="6275"/>
                    <a:pt x="6129" y="5308"/>
                    <a:pt x="6471" y="3854"/>
                  </a:cubicBezTo>
                  <a:cubicBezTo>
                    <a:pt x="6872" y="2186"/>
                    <a:pt x="5838" y="485"/>
                    <a:pt x="4170" y="85"/>
                  </a:cubicBezTo>
                  <a:cubicBezTo>
                    <a:pt x="3928" y="28"/>
                    <a:pt x="3686" y="1"/>
                    <a:pt x="3449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7"/>
            <p:cNvSpPr/>
            <p:nvPr/>
          </p:nvSpPr>
          <p:spPr>
            <a:xfrm>
              <a:off x="-3472300" y="2421350"/>
              <a:ext cx="119275" cy="155950"/>
            </a:xfrm>
            <a:custGeom>
              <a:avLst/>
              <a:gdLst/>
              <a:ahLst/>
              <a:cxnLst/>
              <a:rect l="l" t="t" r="r" b="b"/>
              <a:pathLst>
                <a:path w="4771" h="6238" extrusionOk="0">
                  <a:moveTo>
                    <a:pt x="3069" y="0"/>
                  </a:moveTo>
                  <a:cubicBezTo>
                    <a:pt x="1368" y="34"/>
                    <a:pt x="0" y="1401"/>
                    <a:pt x="0" y="3102"/>
                  </a:cubicBezTo>
                  <a:cubicBezTo>
                    <a:pt x="0" y="4837"/>
                    <a:pt x="1368" y="6238"/>
                    <a:pt x="3102" y="6238"/>
                  </a:cubicBezTo>
                  <a:cubicBezTo>
                    <a:pt x="3669" y="6238"/>
                    <a:pt x="4203" y="6105"/>
                    <a:pt x="4603" y="5838"/>
                  </a:cubicBezTo>
                  <a:cubicBezTo>
                    <a:pt x="4737" y="5237"/>
                    <a:pt x="4770" y="4603"/>
                    <a:pt x="4704" y="4003"/>
                  </a:cubicBezTo>
                  <a:lnTo>
                    <a:pt x="4370" y="267"/>
                  </a:lnTo>
                  <a:cubicBezTo>
                    <a:pt x="3936" y="100"/>
                    <a:pt x="3536" y="0"/>
                    <a:pt x="3069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-3662450" y="3440400"/>
              <a:ext cx="87600" cy="85350"/>
            </a:xfrm>
            <a:custGeom>
              <a:avLst/>
              <a:gdLst/>
              <a:ahLst/>
              <a:cxnLst/>
              <a:rect l="l" t="t" r="r" b="b"/>
              <a:pathLst>
                <a:path w="3504" h="3414" extrusionOk="0">
                  <a:moveTo>
                    <a:pt x="2102" y="1"/>
                  </a:moveTo>
                  <a:lnTo>
                    <a:pt x="1" y="3403"/>
                  </a:lnTo>
                  <a:cubicBezTo>
                    <a:pt x="1" y="3403"/>
                    <a:pt x="144" y="3413"/>
                    <a:pt x="372" y="3413"/>
                  </a:cubicBezTo>
                  <a:cubicBezTo>
                    <a:pt x="867" y="3413"/>
                    <a:pt x="1762" y="3366"/>
                    <a:pt x="2469" y="3070"/>
                  </a:cubicBezTo>
                  <a:cubicBezTo>
                    <a:pt x="3503" y="2703"/>
                    <a:pt x="2102" y="1"/>
                    <a:pt x="2102" y="1"/>
                  </a:cubicBezTo>
                  <a:close/>
                </a:path>
              </a:pathLst>
            </a:custGeom>
            <a:solidFill>
              <a:srgbClr val="000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7"/>
            <p:cNvSpPr/>
            <p:nvPr/>
          </p:nvSpPr>
          <p:spPr>
            <a:xfrm>
              <a:off x="-3162250" y="3300300"/>
              <a:ext cx="115275" cy="66175"/>
            </a:xfrm>
            <a:custGeom>
              <a:avLst/>
              <a:gdLst/>
              <a:ahLst/>
              <a:cxnLst/>
              <a:rect l="l" t="t" r="r" b="b"/>
              <a:pathLst>
                <a:path w="4611" h="2647" extrusionOk="0">
                  <a:moveTo>
                    <a:pt x="841" y="1"/>
                  </a:moveTo>
                  <a:cubicBezTo>
                    <a:pt x="841" y="1"/>
                    <a:pt x="1" y="2646"/>
                    <a:pt x="1386" y="2646"/>
                  </a:cubicBezTo>
                  <a:cubicBezTo>
                    <a:pt x="1435" y="2646"/>
                    <a:pt x="1487" y="2643"/>
                    <a:pt x="1541" y="2636"/>
                  </a:cubicBezTo>
                  <a:cubicBezTo>
                    <a:pt x="3143" y="2436"/>
                    <a:pt x="4610" y="801"/>
                    <a:pt x="4610" y="801"/>
                  </a:cubicBezTo>
                  <a:lnTo>
                    <a:pt x="841" y="1"/>
                  </a:lnTo>
                  <a:close/>
                </a:path>
              </a:pathLst>
            </a:custGeom>
            <a:solidFill>
              <a:srgbClr val="000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7"/>
            <p:cNvSpPr/>
            <p:nvPr/>
          </p:nvSpPr>
          <p:spPr>
            <a:xfrm>
              <a:off x="-3636600" y="3299475"/>
              <a:ext cx="562100" cy="273550"/>
            </a:xfrm>
            <a:custGeom>
              <a:avLst/>
              <a:gdLst/>
              <a:ahLst/>
              <a:cxnLst/>
              <a:rect l="l" t="t" r="r" b="b"/>
              <a:pathLst>
                <a:path w="22484" h="10942" extrusionOk="0">
                  <a:moveTo>
                    <a:pt x="20449" y="0"/>
                  </a:moveTo>
                  <a:cubicBezTo>
                    <a:pt x="20415" y="0"/>
                    <a:pt x="5471" y="1435"/>
                    <a:pt x="1" y="6505"/>
                  </a:cubicBezTo>
                  <a:lnTo>
                    <a:pt x="968" y="10941"/>
                  </a:lnTo>
                  <a:lnTo>
                    <a:pt x="22484" y="4103"/>
                  </a:lnTo>
                  <a:lnTo>
                    <a:pt x="20449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7"/>
            <p:cNvSpPr/>
            <p:nvPr/>
          </p:nvSpPr>
          <p:spPr>
            <a:xfrm>
              <a:off x="-3636600" y="3299475"/>
              <a:ext cx="546250" cy="211850"/>
            </a:xfrm>
            <a:custGeom>
              <a:avLst/>
              <a:gdLst/>
              <a:ahLst/>
              <a:cxnLst/>
              <a:rect l="l" t="t" r="r" b="b"/>
              <a:pathLst>
                <a:path w="21850" h="8474" extrusionOk="0">
                  <a:moveTo>
                    <a:pt x="20415" y="0"/>
                  </a:moveTo>
                  <a:cubicBezTo>
                    <a:pt x="20415" y="0"/>
                    <a:pt x="5438" y="1435"/>
                    <a:pt x="1" y="6505"/>
                  </a:cubicBezTo>
                  <a:lnTo>
                    <a:pt x="434" y="8473"/>
                  </a:lnTo>
                  <a:cubicBezTo>
                    <a:pt x="4504" y="7005"/>
                    <a:pt x="12743" y="4337"/>
                    <a:pt x="21850" y="2936"/>
                  </a:cubicBezTo>
                  <a:lnTo>
                    <a:pt x="2041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-3757500" y="1944325"/>
              <a:ext cx="145950" cy="187450"/>
            </a:xfrm>
            <a:custGeom>
              <a:avLst/>
              <a:gdLst/>
              <a:ahLst/>
              <a:cxnLst/>
              <a:rect l="l" t="t" r="r" b="b"/>
              <a:pathLst>
                <a:path w="5838" h="7498" extrusionOk="0">
                  <a:moveTo>
                    <a:pt x="4603" y="1"/>
                  </a:moveTo>
                  <a:cubicBezTo>
                    <a:pt x="4003" y="2936"/>
                    <a:pt x="2335" y="5605"/>
                    <a:pt x="0" y="7440"/>
                  </a:cubicBezTo>
                  <a:cubicBezTo>
                    <a:pt x="323" y="7479"/>
                    <a:pt x="632" y="7498"/>
                    <a:pt x="926" y="7498"/>
                  </a:cubicBezTo>
                  <a:cubicBezTo>
                    <a:pt x="3117" y="7498"/>
                    <a:pt x="4490" y="6446"/>
                    <a:pt x="5137" y="5004"/>
                  </a:cubicBezTo>
                  <a:cubicBezTo>
                    <a:pt x="5838" y="3437"/>
                    <a:pt x="5637" y="1435"/>
                    <a:pt x="4603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7"/>
            <p:cNvSpPr/>
            <p:nvPr/>
          </p:nvSpPr>
          <p:spPr>
            <a:xfrm>
              <a:off x="-4026025" y="2060250"/>
              <a:ext cx="365575" cy="438675"/>
            </a:xfrm>
            <a:custGeom>
              <a:avLst/>
              <a:gdLst/>
              <a:ahLst/>
              <a:cxnLst/>
              <a:rect l="l" t="t" r="r" b="b"/>
              <a:pathLst>
                <a:path w="14623" h="17547" extrusionOk="0">
                  <a:moveTo>
                    <a:pt x="14010" y="1"/>
                  </a:moveTo>
                  <a:cubicBezTo>
                    <a:pt x="14010" y="72"/>
                    <a:pt x="14019" y="153"/>
                    <a:pt x="14045" y="217"/>
                  </a:cubicBezTo>
                  <a:lnTo>
                    <a:pt x="14045" y="217"/>
                  </a:lnTo>
                  <a:cubicBezTo>
                    <a:pt x="14034" y="145"/>
                    <a:pt x="14022" y="73"/>
                    <a:pt x="14010" y="1"/>
                  </a:cubicBezTo>
                  <a:close/>
                  <a:moveTo>
                    <a:pt x="14045" y="217"/>
                  </a:moveTo>
                  <a:lnTo>
                    <a:pt x="14045" y="217"/>
                  </a:lnTo>
                  <a:cubicBezTo>
                    <a:pt x="14051" y="258"/>
                    <a:pt x="14058" y="299"/>
                    <a:pt x="14064" y="340"/>
                  </a:cubicBezTo>
                  <a:lnTo>
                    <a:pt x="14064" y="340"/>
                  </a:lnTo>
                  <a:cubicBezTo>
                    <a:pt x="14089" y="335"/>
                    <a:pt x="14114" y="330"/>
                    <a:pt x="14139" y="324"/>
                  </a:cubicBezTo>
                  <a:lnTo>
                    <a:pt x="14139" y="324"/>
                  </a:lnTo>
                  <a:cubicBezTo>
                    <a:pt x="14159" y="333"/>
                    <a:pt x="14181" y="338"/>
                    <a:pt x="14207" y="338"/>
                  </a:cubicBezTo>
                  <a:cubicBezTo>
                    <a:pt x="14260" y="338"/>
                    <a:pt x="14327" y="317"/>
                    <a:pt x="14410" y="267"/>
                  </a:cubicBezTo>
                  <a:lnTo>
                    <a:pt x="14410" y="267"/>
                  </a:lnTo>
                  <a:cubicBezTo>
                    <a:pt x="14320" y="286"/>
                    <a:pt x="14229" y="305"/>
                    <a:pt x="14139" y="324"/>
                  </a:cubicBezTo>
                  <a:lnTo>
                    <a:pt x="14139" y="324"/>
                  </a:lnTo>
                  <a:cubicBezTo>
                    <a:pt x="14095" y="305"/>
                    <a:pt x="14065" y="265"/>
                    <a:pt x="14045" y="217"/>
                  </a:cubicBezTo>
                  <a:close/>
                  <a:moveTo>
                    <a:pt x="14064" y="340"/>
                  </a:moveTo>
                  <a:lnTo>
                    <a:pt x="14064" y="340"/>
                  </a:lnTo>
                  <a:cubicBezTo>
                    <a:pt x="11470" y="887"/>
                    <a:pt x="8802" y="1488"/>
                    <a:pt x="6471" y="2669"/>
                  </a:cubicBezTo>
                  <a:cubicBezTo>
                    <a:pt x="4003" y="3937"/>
                    <a:pt x="1735" y="5971"/>
                    <a:pt x="901" y="8640"/>
                  </a:cubicBezTo>
                  <a:cubicBezTo>
                    <a:pt x="0" y="11509"/>
                    <a:pt x="734" y="14644"/>
                    <a:pt x="1501" y="17546"/>
                  </a:cubicBezTo>
                  <a:cubicBezTo>
                    <a:pt x="5471" y="16946"/>
                    <a:pt x="9073" y="14644"/>
                    <a:pt x="11408" y="11375"/>
                  </a:cubicBezTo>
                  <a:cubicBezTo>
                    <a:pt x="13676" y="8233"/>
                    <a:pt x="14622" y="4177"/>
                    <a:pt x="14064" y="340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7"/>
            <p:cNvSpPr/>
            <p:nvPr/>
          </p:nvSpPr>
          <p:spPr>
            <a:xfrm>
              <a:off x="-3720825" y="2002275"/>
              <a:ext cx="422000" cy="271475"/>
            </a:xfrm>
            <a:custGeom>
              <a:avLst/>
              <a:gdLst/>
              <a:ahLst/>
              <a:cxnLst/>
              <a:rect l="l" t="t" r="r" b="b"/>
              <a:pathLst>
                <a:path w="16880" h="10859" extrusionOk="0">
                  <a:moveTo>
                    <a:pt x="9186" y="1"/>
                  </a:moveTo>
                  <a:cubicBezTo>
                    <a:pt x="8082" y="1"/>
                    <a:pt x="6975" y="183"/>
                    <a:pt x="5938" y="518"/>
                  </a:cubicBezTo>
                  <a:cubicBezTo>
                    <a:pt x="3837" y="1152"/>
                    <a:pt x="2002" y="2420"/>
                    <a:pt x="1" y="4188"/>
                  </a:cubicBezTo>
                  <a:cubicBezTo>
                    <a:pt x="2603" y="8257"/>
                    <a:pt x="7306" y="10826"/>
                    <a:pt x="12143" y="10859"/>
                  </a:cubicBezTo>
                  <a:cubicBezTo>
                    <a:pt x="13177" y="10859"/>
                    <a:pt x="14278" y="10759"/>
                    <a:pt x="15112" y="10192"/>
                  </a:cubicBezTo>
                  <a:cubicBezTo>
                    <a:pt x="16312" y="9425"/>
                    <a:pt x="16879" y="7924"/>
                    <a:pt x="16846" y="6489"/>
                  </a:cubicBezTo>
                  <a:cubicBezTo>
                    <a:pt x="16779" y="4087"/>
                    <a:pt x="15145" y="1853"/>
                    <a:pt x="12977" y="818"/>
                  </a:cubicBezTo>
                  <a:cubicBezTo>
                    <a:pt x="11800" y="257"/>
                    <a:pt x="10495" y="1"/>
                    <a:pt x="9186" y="1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-4076075" y="2115300"/>
              <a:ext cx="297750" cy="290225"/>
            </a:xfrm>
            <a:custGeom>
              <a:avLst/>
              <a:gdLst/>
              <a:ahLst/>
              <a:cxnLst/>
              <a:rect l="l" t="t" r="r" b="b"/>
              <a:pathLst>
                <a:path w="11910" h="11609" extrusionOk="0">
                  <a:moveTo>
                    <a:pt x="11909" y="0"/>
                  </a:moveTo>
                  <a:cubicBezTo>
                    <a:pt x="11666" y="210"/>
                    <a:pt x="11454" y="372"/>
                    <a:pt x="11263" y="498"/>
                  </a:cubicBezTo>
                  <a:lnTo>
                    <a:pt x="11263" y="498"/>
                  </a:lnTo>
                  <a:cubicBezTo>
                    <a:pt x="11732" y="472"/>
                    <a:pt x="11684" y="563"/>
                    <a:pt x="11909" y="0"/>
                  </a:cubicBezTo>
                  <a:close/>
                  <a:moveTo>
                    <a:pt x="11263" y="498"/>
                  </a:moveTo>
                  <a:lnTo>
                    <a:pt x="11263" y="498"/>
                  </a:lnTo>
                  <a:cubicBezTo>
                    <a:pt x="11038" y="510"/>
                    <a:pt x="10693" y="549"/>
                    <a:pt x="10141" y="701"/>
                  </a:cubicBezTo>
                  <a:cubicBezTo>
                    <a:pt x="9896" y="771"/>
                    <a:pt x="9647" y="831"/>
                    <a:pt x="9397" y="886"/>
                  </a:cubicBezTo>
                  <a:lnTo>
                    <a:pt x="9397" y="886"/>
                  </a:lnTo>
                  <a:cubicBezTo>
                    <a:pt x="9606" y="896"/>
                    <a:pt x="9790" y="907"/>
                    <a:pt x="9963" y="907"/>
                  </a:cubicBezTo>
                  <a:cubicBezTo>
                    <a:pt x="10388" y="907"/>
                    <a:pt x="10749" y="837"/>
                    <a:pt x="11263" y="498"/>
                  </a:cubicBezTo>
                  <a:close/>
                  <a:moveTo>
                    <a:pt x="8882" y="872"/>
                  </a:moveTo>
                  <a:cubicBezTo>
                    <a:pt x="8597" y="872"/>
                    <a:pt x="8268" y="886"/>
                    <a:pt x="7873" y="934"/>
                  </a:cubicBezTo>
                  <a:cubicBezTo>
                    <a:pt x="6072" y="1134"/>
                    <a:pt x="4170" y="967"/>
                    <a:pt x="2569" y="1835"/>
                  </a:cubicBezTo>
                  <a:cubicBezTo>
                    <a:pt x="868" y="2802"/>
                    <a:pt x="1" y="4837"/>
                    <a:pt x="167" y="6772"/>
                  </a:cubicBezTo>
                  <a:cubicBezTo>
                    <a:pt x="368" y="8673"/>
                    <a:pt x="1535" y="10441"/>
                    <a:pt x="3069" y="11608"/>
                  </a:cubicBezTo>
                  <a:cubicBezTo>
                    <a:pt x="1869" y="10141"/>
                    <a:pt x="1368" y="8106"/>
                    <a:pt x="1802" y="6271"/>
                  </a:cubicBezTo>
                  <a:cubicBezTo>
                    <a:pt x="2202" y="4370"/>
                    <a:pt x="3503" y="2769"/>
                    <a:pt x="5204" y="1968"/>
                  </a:cubicBezTo>
                  <a:cubicBezTo>
                    <a:pt x="6508" y="1316"/>
                    <a:pt x="7981" y="1194"/>
                    <a:pt x="9397" y="886"/>
                  </a:cubicBezTo>
                  <a:lnTo>
                    <a:pt x="9397" y="886"/>
                  </a:lnTo>
                  <a:cubicBezTo>
                    <a:pt x="9241" y="878"/>
                    <a:pt x="9071" y="872"/>
                    <a:pt x="8882" y="872"/>
                  </a:cubicBezTo>
                  <a:close/>
                </a:path>
              </a:pathLst>
            </a:custGeom>
            <a:solidFill>
              <a:srgbClr val="4D4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-3346375" y="2535600"/>
              <a:ext cx="380275" cy="261400"/>
            </a:xfrm>
            <a:custGeom>
              <a:avLst/>
              <a:gdLst/>
              <a:ahLst/>
              <a:cxnLst/>
              <a:rect l="l" t="t" r="r" b="b"/>
              <a:pathLst>
                <a:path w="15211" h="10456" extrusionOk="0">
                  <a:moveTo>
                    <a:pt x="567" y="0"/>
                  </a:moveTo>
                  <a:cubicBezTo>
                    <a:pt x="0" y="1768"/>
                    <a:pt x="734" y="4270"/>
                    <a:pt x="2202" y="6305"/>
                  </a:cubicBezTo>
                  <a:cubicBezTo>
                    <a:pt x="3669" y="8339"/>
                    <a:pt x="5871" y="9941"/>
                    <a:pt x="8373" y="10341"/>
                  </a:cubicBezTo>
                  <a:cubicBezTo>
                    <a:pt x="8810" y="10418"/>
                    <a:pt x="9254" y="10456"/>
                    <a:pt x="9698" y="10456"/>
                  </a:cubicBezTo>
                  <a:cubicBezTo>
                    <a:pt x="11765" y="10456"/>
                    <a:pt x="13838" y="9632"/>
                    <a:pt x="15211" y="8039"/>
                  </a:cubicBezTo>
                  <a:lnTo>
                    <a:pt x="15211" y="8039"/>
                  </a:lnTo>
                  <a:cubicBezTo>
                    <a:pt x="13919" y="8976"/>
                    <a:pt x="12345" y="9412"/>
                    <a:pt x="10751" y="9412"/>
                  </a:cubicBezTo>
                  <a:cubicBezTo>
                    <a:pt x="9053" y="9412"/>
                    <a:pt x="7332" y="8918"/>
                    <a:pt x="5904" y="8006"/>
                  </a:cubicBezTo>
                  <a:cubicBezTo>
                    <a:pt x="3169" y="6271"/>
                    <a:pt x="1368" y="3202"/>
                    <a:pt x="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-3624925" y="2585625"/>
              <a:ext cx="144300" cy="59225"/>
            </a:xfrm>
            <a:custGeom>
              <a:avLst/>
              <a:gdLst/>
              <a:ahLst/>
              <a:cxnLst/>
              <a:rect l="l" t="t" r="r" b="b"/>
              <a:pathLst>
                <a:path w="5772" h="2369" extrusionOk="0">
                  <a:moveTo>
                    <a:pt x="282" y="1"/>
                  </a:moveTo>
                  <a:cubicBezTo>
                    <a:pt x="242" y="1"/>
                    <a:pt x="201" y="12"/>
                    <a:pt x="168" y="34"/>
                  </a:cubicBezTo>
                  <a:cubicBezTo>
                    <a:pt x="34" y="101"/>
                    <a:pt x="1" y="267"/>
                    <a:pt x="101" y="334"/>
                  </a:cubicBezTo>
                  <a:cubicBezTo>
                    <a:pt x="835" y="1635"/>
                    <a:pt x="2369" y="2369"/>
                    <a:pt x="3870" y="2369"/>
                  </a:cubicBezTo>
                  <a:cubicBezTo>
                    <a:pt x="4471" y="2369"/>
                    <a:pt x="5038" y="2269"/>
                    <a:pt x="5605" y="2035"/>
                  </a:cubicBezTo>
                  <a:cubicBezTo>
                    <a:pt x="5705" y="2002"/>
                    <a:pt x="5772" y="1869"/>
                    <a:pt x="5705" y="1768"/>
                  </a:cubicBezTo>
                  <a:cubicBezTo>
                    <a:pt x="5679" y="1667"/>
                    <a:pt x="5596" y="1623"/>
                    <a:pt x="5513" y="1623"/>
                  </a:cubicBezTo>
                  <a:cubicBezTo>
                    <a:pt x="5487" y="1623"/>
                    <a:pt x="5462" y="1627"/>
                    <a:pt x="5438" y="1635"/>
                  </a:cubicBezTo>
                  <a:cubicBezTo>
                    <a:pt x="4941" y="1865"/>
                    <a:pt x="4402" y="1973"/>
                    <a:pt x="3863" y="1973"/>
                  </a:cubicBezTo>
                  <a:cubicBezTo>
                    <a:pt x="2523" y="1973"/>
                    <a:pt x="1182" y="1300"/>
                    <a:pt x="468" y="134"/>
                  </a:cubicBezTo>
                  <a:cubicBezTo>
                    <a:pt x="446" y="45"/>
                    <a:pt x="364" y="1"/>
                    <a:pt x="282" y="1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7"/>
            <p:cNvSpPr/>
            <p:nvPr/>
          </p:nvSpPr>
          <p:spPr>
            <a:xfrm>
              <a:off x="-3757500" y="2831625"/>
              <a:ext cx="710525" cy="693875"/>
            </a:xfrm>
            <a:custGeom>
              <a:avLst/>
              <a:gdLst/>
              <a:ahLst/>
              <a:cxnLst/>
              <a:rect l="l" t="t" r="r" b="b"/>
              <a:pathLst>
                <a:path w="28421" h="27755" extrusionOk="0">
                  <a:moveTo>
                    <a:pt x="14844" y="1"/>
                  </a:moveTo>
                  <a:lnTo>
                    <a:pt x="14510" y="201"/>
                  </a:lnTo>
                  <a:cubicBezTo>
                    <a:pt x="14510" y="201"/>
                    <a:pt x="18480" y="4904"/>
                    <a:pt x="11575" y="6973"/>
                  </a:cubicBezTo>
                  <a:cubicBezTo>
                    <a:pt x="11575" y="6973"/>
                    <a:pt x="10945" y="7266"/>
                    <a:pt x="9858" y="7266"/>
                  </a:cubicBezTo>
                  <a:cubicBezTo>
                    <a:pt x="8060" y="7266"/>
                    <a:pt x="5014" y="6463"/>
                    <a:pt x="1501" y="2203"/>
                  </a:cubicBezTo>
                  <a:lnTo>
                    <a:pt x="0" y="13844"/>
                  </a:lnTo>
                  <a:lnTo>
                    <a:pt x="3803" y="27754"/>
                  </a:lnTo>
                  <a:cubicBezTo>
                    <a:pt x="3803" y="27754"/>
                    <a:pt x="11575" y="21149"/>
                    <a:pt x="28420" y="19548"/>
                  </a:cubicBezTo>
                  <a:cubicBezTo>
                    <a:pt x="26919" y="13444"/>
                    <a:pt x="25118" y="7406"/>
                    <a:pt x="14844" y="1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7"/>
            <p:cNvSpPr/>
            <p:nvPr/>
          </p:nvSpPr>
          <p:spPr>
            <a:xfrm>
              <a:off x="-3757500" y="3143525"/>
              <a:ext cx="710525" cy="383625"/>
            </a:xfrm>
            <a:custGeom>
              <a:avLst/>
              <a:gdLst/>
              <a:ahLst/>
              <a:cxnLst/>
              <a:rect l="l" t="t" r="r" b="b"/>
              <a:pathLst>
                <a:path w="28421" h="15345" extrusionOk="0">
                  <a:moveTo>
                    <a:pt x="167" y="1"/>
                  </a:moveTo>
                  <a:lnTo>
                    <a:pt x="0" y="1368"/>
                  </a:lnTo>
                  <a:lnTo>
                    <a:pt x="3803" y="15345"/>
                  </a:lnTo>
                  <a:cubicBezTo>
                    <a:pt x="3803" y="15278"/>
                    <a:pt x="11575" y="8673"/>
                    <a:pt x="28420" y="7072"/>
                  </a:cubicBezTo>
                  <a:cubicBezTo>
                    <a:pt x="27820" y="4804"/>
                    <a:pt x="27253" y="2502"/>
                    <a:pt x="26152" y="167"/>
                  </a:cubicBezTo>
                  <a:cubicBezTo>
                    <a:pt x="21525" y="2558"/>
                    <a:pt x="17192" y="3359"/>
                    <a:pt x="13464" y="3359"/>
                  </a:cubicBezTo>
                  <a:cubicBezTo>
                    <a:pt x="5906" y="3359"/>
                    <a:pt x="834" y="67"/>
                    <a:pt x="834" y="67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-3757500" y="2886675"/>
              <a:ext cx="161800" cy="471200"/>
            </a:xfrm>
            <a:custGeom>
              <a:avLst/>
              <a:gdLst/>
              <a:ahLst/>
              <a:cxnLst/>
              <a:rect l="l" t="t" r="r" b="b"/>
              <a:pathLst>
                <a:path w="6472" h="18848" extrusionOk="0">
                  <a:moveTo>
                    <a:pt x="1501" y="1"/>
                  </a:moveTo>
                  <a:lnTo>
                    <a:pt x="0" y="11642"/>
                  </a:lnTo>
                  <a:lnTo>
                    <a:pt x="1968" y="18847"/>
                  </a:lnTo>
                  <a:cubicBezTo>
                    <a:pt x="6171" y="15945"/>
                    <a:pt x="6471" y="8340"/>
                    <a:pt x="6271" y="4103"/>
                  </a:cubicBezTo>
                  <a:cubicBezTo>
                    <a:pt x="4837" y="3336"/>
                    <a:pt x="3236" y="2102"/>
                    <a:pt x="1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-3282175" y="3366175"/>
              <a:ext cx="1180025" cy="870650"/>
            </a:xfrm>
            <a:custGeom>
              <a:avLst/>
              <a:gdLst/>
              <a:ahLst/>
              <a:cxnLst/>
              <a:rect l="l" t="t" r="r" b="b"/>
              <a:pathLst>
                <a:path w="47201" h="34826" extrusionOk="0">
                  <a:moveTo>
                    <a:pt x="8907" y="1"/>
                  </a:moveTo>
                  <a:lnTo>
                    <a:pt x="1" y="2870"/>
                  </a:lnTo>
                  <a:lnTo>
                    <a:pt x="7639" y="18881"/>
                  </a:lnTo>
                  <a:lnTo>
                    <a:pt x="25686" y="18881"/>
                  </a:lnTo>
                  <a:lnTo>
                    <a:pt x="36160" y="34826"/>
                  </a:lnTo>
                  <a:lnTo>
                    <a:pt x="47201" y="30623"/>
                  </a:lnTo>
                  <a:lnTo>
                    <a:pt x="39295" y="12176"/>
                  </a:lnTo>
                  <a:cubicBezTo>
                    <a:pt x="38928" y="11176"/>
                    <a:pt x="38295" y="10108"/>
                    <a:pt x="37527" y="9007"/>
                  </a:cubicBezTo>
                  <a:cubicBezTo>
                    <a:pt x="34445" y="4599"/>
                    <a:pt x="29320" y="2002"/>
                    <a:pt x="23888" y="2002"/>
                  </a:cubicBezTo>
                  <a:cubicBezTo>
                    <a:pt x="23854" y="2002"/>
                    <a:pt x="23819" y="2002"/>
                    <a:pt x="23784" y="2002"/>
                  </a:cubicBezTo>
                  <a:lnTo>
                    <a:pt x="9974" y="2136"/>
                  </a:lnTo>
                  <a:lnTo>
                    <a:pt x="89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7"/>
            <p:cNvSpPr/>
            <p:nvPr/>
          </p:nvSpPr>
          <p:spPr>
            <a:xfrm>
              <a:off x="-3192950" y="3623025"/>
              <a:ext cx="902350" cy="614650"/>
            </a:xfrm>
            <a:custGeom>
              <a:avLst/>
              <a:gdLst/>
              <a:ahLst/>
              <a:cxnLst/>
              <a:rect l="l" t="t" r="r" b="b"/>
              <a:pathLst>
                <a:path w="36094" h="24586" extrusionOk="0">
                  <a:moveTo>
                    <a:pt x="3103" y="1"/>
                  </a:moveTo>
                  <a:lnTo>
                    <a:pt x="1" y="201"/>
                  </a:lnTo>
                  <a:lnTo>
                    <a:pt x="4037" y="8674"/>
                  </a:lnTo>
                  <a:lnTo>
                    <a:pt x="22083" y="8674"/>
                  </a:lnTo>
                  <a:lnTo>
                    <a:pt x="32557" y="24585"/>
                  </a:lnTo>
                  <a:lnTo>
                    <a:pt x="36093" y="23184"/>
                  </a:lnTo>
                  <a:lnTo>
                    <a:pt x="27520" y="7740"/>
                  </a:lnTo>
                  <a:cubicBezTo>
                    <a:pt x="25452" y="4137"/>
                    <a:pt x="21783" y="1702"/>
                    <a:pt x="17613" y="1335"/>
                  </a:cubicBezTo>
                  <a:lnTo>
                    <a:pt x="31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7"/>
            <p:cNvSpPr/>
            <p:nvPr/>
          </p:nvSpPr>
          <p:spPr>
            <a:xfrm>
              <a:off x="-3543200" y="2480825"/>
              <a:ext cx="58400" cy="97325"/>
            </a:xfrm>
            <a:custGeom>
              <a:avLst/>
              <a:gdLst/>
              <a:ahLst/>
              <a:cxnLst/>
              <a:rect l="l" t="t" r="r" b="b"/>
              <a:pathLst>
                <a:path w="2336" h="3893" extrusionOk="0">
                  <a:moveTo>
                    <a:pt x="1125" y="1"/>
                  </a:moveTo>
                  <a:cubicBezTo>
                    <a:pt x="1063" y="1"/>
                    <a:pt x="993" y="17"/>
                    <a:pt x="935" y="56"/>
                  </a:cubicBezTo>
                  <a:cubicBezTo>
                    <a:pt x="901" y="156"/>
                    <a:pt x="901" y="290"/>
                    <a:pt x="1002" y="356"/>
                  </a:cubicBezTo>
                  <a:cubicBezTo>
                    <a:pt x="1569" y="857"/>
                    <a:pt x="1869" y="1391"/>
                    <a:pt x="1869" y="1858"/>
                  </a:cubicBezTo>
                  <a:cubicBezTo>
                    <a:pt x="1769" y="3192"/>
                    <a:pt x="234" y="3492"/>
                    <a:pt x="168" y="3492"/>
                  </a:cubicBezTo>
                  <a:cubicBezTo>
                    <a:pt x="34" y="3492"/>
                    <a:pt x="1" y="3625"/>
                    <a:pt x="1" y="3726"/>
                  </a:cubicBezTo>
                  <a:cubicBezTo>
                    <a:pt x="1" y="3826"/>
                    <a:pt x="68" y="3892"/>
                    <a:pt x="201" y="3892"/>
                  </a:cubicBezTo>
                  <a:cubicBezTo>
                    <a:pt x="901" y="3792"/>
                    <a:pt x="2236" y="3192"/>
                    <a:pt x="2269" y="1891"/>
                  </a:cubicBezTo>
                  <a:cubicBezTo>
                    <a:pt x="2336" y="1290"/>
                    <a:pt x="1936" y="657"/>
                    <a:pt x="1235" y="23"/>
                  </a:cubicBezTo>
                  <a:cubicBezTo>
                    <a:pt x="1207" y="9"/>
                    <a:pt x="1168" y="1"/>
                    <a:pt x="1125" y="1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7"/>
            <p:cNvSpPr/>
            <p:nvPr/>
          </p:nvSpPr>
          <p:spPr>
            <a:xfrm>
              <a:off x="-2710925" y="4657950"/>
              <a:ext cx="373625" cy="318775"/>
            </a:xfrm>
            <a:custGeom>
              <a:avLst/>
              <a:gdLst/>
              <a:ahLst/>
              <a:cxnLst/>
              <a:rect l="l" t="t" r="r" b="b"/>
              <a:pathLst>
                <a:path w="14945" h="12751" extrusionOk="0">
                  <a:moveTo>
                    <a:pt x="9640" y="0"/>
                  </a:moveTo>
                  <a:lnTo>
                    <a:pt x="0" y="4804"/>
                  </a:lnTo>
                  <a:lnTo>
                    <a:pt x="5904" y="12709"/>
                  </a:lnTo>
                  <a:cubicBezTo>
                    <a:pt x="5904" y="12709"/>
                    <a:pt x="6250" y="12751"/>
                    <a:pt x="6811" y="12751"/>
                  </a:cubicBezTo>
                  <a:cubicBezTo>
                    <a:pt x="8772" y="12751"/>
                    <a:pt x="13362" y="12246"/>
                    <a:pt x="14944" y="7706"/>
                  </a:cubicBezTo>
                  <a:lnTo>
                    <a:pt x="9640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7"/>
            <p:cNvSpPr/>
            <p:nvPr/>
          </p:nvSpPr>
          <p:spPr>
            <a:xfrm>
              <a:off x="-2592525" y="4836400"/>
              <a:ext cx="658850" cy="337775"/>
            </a:xfrm>
            <a:custGeom>
              <a:avLst/>
              <a:gdLst/>
              <a:ahLst/>
              <a:cxnLst/>
              <a:rect l="l" t="t" r="r" b="b"/>
              <a:pathLst>
                <a:path w="26354" h="13511" extrusionOk="0">
                  <a:moveTo>
                    <a:pt x="9775" y="1"/>
                  </a:moveTo>
                  <a:lnTo>
                    <a:pt x="1" y="4037"/>
                  </a:lnTo>
                  <a:lnTo>
                    <a:pt x="234" y="9908"/>
                  </a:lnTo>
                  <a:cubicBezTo>
                    <a:pt x="368" y="11909"/>
                    <a:pt x="2036" y="13510"/>
                    <a:pt x="4037" y="13510"/>
                  </a:cubicBezTo>
                  <a:lnTo>
                    <a:pt x="26353" y="13510"/>
                  </a:lnTo>
                  <a:lnTo>
                    <a:pt x="26353" y="12810"/>
                  </a:lnTo>
                  <a:cubicBezTo>
                    <a:pt x="26353" y="11075"/>
                    <a:pt x="25252" y="9574"/>
                    <a:pt x="23685" y="9007"/>
                  </a:cubicBezTo>
                  <a:lnTo>
                    <a:pt x="20749" y="7973"/>
                  </a:lnTo>
                  <a:lnTo>
                    <a:pt x="97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7"/>
            <p:cNvSpPr/>
            <p:nvPr/>
          </p:nvSpPr>
          <p:spPr>
            <a:xfrm>
              <a:off x="-2232250" y="4975675"/>
              <a:ext cx="135950" cy="123450"/>
            </a:xfrm>
            <a:custGeom>
              <a:avLst/>
              <a:gdLst/>
              <a:ahLst/>
              <a:cxnLst/>
              <a:rect l="l" t="t" r="r" b="b"/>
              <a:pathLst>
                <a:path w="5438" h="4938" extrusionOk="0">
                  <a:moveTo>
                    <a:pt x="3102" y="0"/>
                  </a:moveTo>
                  <a:lnTo>
                    <a:pt x="0" y="2836"/>
                  </a:lnTo>
                  <a:lnTo>
                    <a:pt x="1968" y="4937"/>
                  </a:lnTo>
                  <a:lnTo>
                    <a:pt x="5437" y="1668"/>
                  </a:lnTo>
                  <a:lnTo>
                    <a:pt x="31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7"/>
            <p:cNvSpPr/>
            <p:nvPr/>
          </p:nvSpPr>
          <p:spPr>
            <a:xfrm>
              <a:off x="-2324825" y="4912300"/>
              <a:ext cx="140950" cy="128450"/>
            </a:xfrm>
            <a:custGeom>
              <a:avLst/>
              <a:gdLst/>
              <a:ahLst/>
              <a:cxnLst/>
              <a:rect l="l" t="t" r="r" b="b"/>
              <a:pathLst>
                <a:path w="5638" h="5138" extrusionOk="0">
                  <a:moveTo>
                    <a:pt x="3303" y="0"/>
                  </a:moveTo>
                  <a:lnTo>
                    <a:pt x="1" y="3036"/>
                  </a:lnTo>
                  <a:lnTo>
                    <a:pt x="1969" y="5137"/>
                  </a:lnTo>
                  <a:lnTo>
                    <a:pt x="5638" y="1668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7"/>
            <p:cNvSpPr/>
            <p:nvPr/>
          </p:nvSpPr>
          <p:spPr>
            <a:xfrm>
              <a:off x="-2710925" y="4658775"/>
              <a:ext cx="281050" cy="258550"/>
            </a:xfrm>
            <a:custGeom>
              <a:avLst/>
              <a:gdLst/>
              <a:ahLst/>
              <a:cxnLst/>
              <a:rect l="l" t="t" r="r" b="b"/>
              <a:pathLst>
                <a:path w="11242" h="10342" extrusionOk="0">
                  <a:moveTo>
                    <a:pt x="9674" y="1"/>
                  </a:moveTo>
                  <a:lnTo>
                    <a:pt x="0" y="4771"/>
                  </a:lnTo>
                  <a:lnTo>
                    <a:pt x="4170" y="10341"/>
                  </a:lnTo>
                  <a:lnTo>
                    <a:pt x="11242" y="2269"/>
                  </a:lnTo>
                  <a:lnTo>
                    <a:pt x="9674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7"/>
            <p:cNvSpPr/>
            <p:nvPr/>
          </p:nvSpPr>
          <p:spPr>
            <a:xfrm>
              <a:off x="-3970175" y="2397525"/>
              <a:ext cx="162650" cy="192650"/>
            </a:xfrm>
            <a:custGeom>
              <a:avLst/>
              <a:gdLst/>
              <a:ahLst/>
              <a:cxnLst/>
              <a:rect l="l" t="t" r="r" b="b"/>
              <a:pathLst>
                <a:path w="6506" h="7706" extrusionOk="0">
                  <a:moveTo>
                    <a:pt x="3973" y="1"/>
                  </a:moveTo>
                  <a:cubicBezTo>
                    <a:pt x="2619" y="1"/>
                    <a:pt x="1220" y="878"/>
                    <a:pt x="668" y="2121"/>
                  </a:cubicBezTo>
                  <a:cubicBezTo>
                    <a:pt x="1" y="3655"/>
                    <a:pt x="535" y="5556"/>
                    <a:pt x="1802" y="6657"/>
                  </a:cubicBezTo>
                  <a:cubicBezTo>
                    <a:pt x="2625" y="7350"/>
                    <a:pt x="3701" y="7706"/>
                    <a:pt x="4783" y="7706"/>
                  </a:cubicBezTo>
                  <a:cubicBezTo>
                    <a:pt x="5368" y="7706"/>
                    <a:pt x="5955" y="7602"/>
                    <a:pt x="6506" y="7391"/>
                  </a:cubicBezTo>
                  <a:cubicBezTo>
                    <a:pt x="5972" y="5056"/>
                    <a:pt x="5405" y="2721"/>
                    <a:pt x="4804" y="119"/>
                  </a:cubicBezTo>
                  <a:cubicBezTo>
                    <a:pt x="4535" y="39"/>
                    <a:pt x="4255" y="1"/>
                    <a:pt x="3973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7"/>
            <p:cNvSpPr/>
            <p:nvPr/>
          </p:nvSpPr>
          <p:spPr>
            <a:xfrm>
              <a:off x="-3936800" y="2428275"/>
              <a:ext cx="101750" cy="130700"/>
            </a:xfrm>
            <a:custGeom>
              <a:avLst/>
              <a:gdLst/>
              <a:ahLst/>
              <a:cxnLst/>
              <a:rect l="l" t="t" r="r" b="b"/>
              <a:pathLst>
                <a:path w="4070" h="5228" extrusionOk="0">
                  <a:moveTo>
                    <a:pt x="1201" y="0"/>
                  </a:moveTo>
                  <a:cubicBezTo>
                    <a:pt x="1119" y="0"/>
                    <a:pt x="1030" y="53"/>
                    <a:pt x="968" y="157"/>
                  </a:cubicBezTo>
                  <a:cubicBezTo>
                    <a:pt x="934" y="257"/>
                    <a:pt x="0" y="2258"/>
                    <a:pt x="901" y="3759"/>
                  </a:cubicBezTo>
                  <a:cubicBezTo>
                    <a:pt x="1335" y="4593"/>
                    <a:pt x="2302" y="5094"/>
                    <a:pt x="3736" y="5227"/>
                  </a:cubicBezTo>
                  <a:cubicBezTo>
                    <a:pt x="3903" y="5227"/>
                    <a:pt x="4003" y="5094"/>
                    <a:pt x="4003" y="4960"/>
                  </a:cubicBezTo>
                  <a:cubicBezTo>
                    <a:pt x="4070" y="4793"/>
                    <a:pt x="3936" y="4627"/>
                    <a:pt x="3770" y="4627"/>
                  </a:cubicBezTo>
                  <a:cubicBezTo>
                    <a:pt x="2602" y="4560"/>
                    <a:pt x="1768" y="4126"/>
                    <a:pt x="1401" y="3459"/>
                  </a:cubicBezTo>
                  <a:cubicBezTo>
                    <a:pt x="667" y="2258"/>
                    <a:pt x="1468" y="424"/>
                    <a:pt x="1468" y="424"/>
                  </a:cubicBezTo>
                  <a:cubicBezTo>
                    <a:pt x="1568" y="290"/>
                    <a:pt x="1501" y="123"/>
                    <a:pt x="1335" y="57"/>
                  </a:cubicBezTo>
                  <a:cubicBezTo>
                    <a:pt x="1297" y="19"/>
                    <a:pt x="1250" y="0"/>
                    <a:pt x="1201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-3632425" y="3392875"/>
              <a:ext cx="1144175" cy="1370175"/>
            </a:xfrm>
            <a:custGeom>
              <a:avLst/>
              <a:gdLst/>
              <a:ahLst/>
              <a:cxnLst/>
              <a:rect l="l" t="t" r="r" b="b"/>
              <a:pathLst>
                <a:path w="45767" h="54807" extrusionOk="0">
                  <a:moveTo>
                    <a:pt x="19915" y="0"/>
                  </a:moveTo>
                  <a:lnTo>
                    <a:pt x="601" y="6205"/>
                  </a:lnTo>
                  <a:lnTo>
                    <a:pt x="301" y="10274"/>
                  </a:lnTo>
                  <a:cubicBezTo>
                    <a:pt x="1" y="12209"/>
                    <a:pt x="1" y="14110"/>
                    <a:pt x="301" y="16045"/>
                  </a:cubicBezTo>
                  <a:cubicBezTo>
                    <a:pt x="1235" y="21949"/>
                    <a:pt x="4937" y="27053"/>
                    <a:pt x="10241" y="29788"/>
                  </a:cubicBezTo>
                  <a:lnTo>
                    <a:pt x="22317" y="36059"/>
                  </a:lnTo>
                  <a:lnTo>
                    <a:pt x="34158" y="54806"/>
                  </a:lnTo>
                  <a:lnTo>
                    <a:pt x="45767" y="48135"/>
                  </a:lnTo>
                  <a:lnTo>
                    <a:pt x="33591" y="26386"/>
                  </a:lnTo>
                  <a:cubicBezTo>
                    <a:pt x="32591" y="24585"/>
                    <a:pt x="31356" y="22917"/>
                    <a:pt x="29989" y="21416"/>
                  </a:cubicBezTo>
                  <a:lnTo>
                    <a:pt x="26753" y="17913"/>
                  </a:lnTo>
                  <a:lnTo>
                    <a:pt x="20815" y="9240"/>
                  </a:lnTo>
                  <a:lnTo>
                    <a:pt x="19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-3631600" y="3519625"/>
              <a:ext cx="1029950" cy="1356000"/>
            </a:xfrm>
            <a:custGeom>
              <a:avLst/>
              <a:gdLst/>
              <a:ahLst/>
              <a:cxnLst/>
              <a:rect l="l" t="t" r="r" b="b"/>
              <a:pathLst>
                <a:path w="41198" h="54240" extrusionOk="0">
                  <a:moveTo>
                    <a:pt x="4071" y="1"/>
                  </a:moveTo>
                  <a:lnTo>
                    <a:pt x="568" y="1168"/>
                  </a:lnTo>
                  <a:lnTo>
                    <a:pt x="268" y="5271"/>
                  </a:lnTo>
                  <a:cubicBezTo>
                    <a:pt x="1" y="7172"/>
                    <a:pt x="1" y="9107"/>
                    <a:pt x="268" y="11009"/>
                  </a:cubicBezTo>
                  <a:cubicBezTo>
                    <a:pt x="1202" y="16946"/>
                    <a:pt x="4904" y="22016"/>
                    <a:pt x="10208" y="24785"/>
                  </a:cubicBezTo>
                  <a:lnTo>
                    <a:pt x="22284" y="31023"/>
                  </a:lnTo>
                  <a:lnTo>
                    <a:pt x="32524" y="47234"/>
                  </a:lnTo>
                  <a:lnTo>
                    <a:pt x="30356" y="48502"/>
                  </a:lnTo>
                  <a:lnTo>
                    <a:pt x="33692" y="54239"/>
                  </a:lnTo>
                  <a:lnTo>
                    <a:pt x="41197" y="49903"/>
                  </a:lnTo>
                  <a:lnTo>
                    <a:pt x="31790" y="32357"/>
                  </a:lnTo>
                  <a:cubicBezTo>
                    <a:pt x="29889" y="28821"/>
                    <a:pt x="27220" y="25852"/>
                    <a:pt x="23918" y="23684"/>
                  </a:cubicBezTo>
                  <a:lnTo>
                    <a:pt x="12977" y="16379"/>
                  </a:lnTo>
                  <a:cubicBezTo>
                    <a:pt x="7773" y="14344"/>
                    <a:pt x="5238" y="6005"/>
                    <a:pt x="4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7"/>
            <p:cNvSpPr/>
            <p:nvPr/>
          </p:nvSpPr>
          <p:spPr>
            <a:xfrm>
              <a:off x="-3601575" y="3553025"/>
              <a:ext cx="242700" cy="341075"/>
            </a:xfrm>
            <a:custGeom>
              <a:avLst/>
              <a:gdLst/>
              <a:ahLst/>
              <a:cxnLst/>
              <a:rect l="l" t="t" r="r" b="b"/>
              <a:pathLst>
                <a:path w="9708" h="13643" extrusionOk="0">
                  <a:moveTo>
                    <a:pt x="7672" y="0"/>
                  </a:moveTo>
                  <a:cubicBezTo>
                    <a:pt x="7627" y="0"/>
                    <a:pt x="7582" y="11"/>
                    <a:pt x="7540" y="32"/>
                  </a:cubicBezTo>
                  <a:cubicBezTo>
                    <a:pt x="7373" y="132"/>
                    <a:pt x="7339" y="299"/>
                    <a:pt x="7406" y="399"/>
                  </a:cubicBezTo>
                  <a:cubicBezTo>
                    <a:pt x="7473" y="466"/>
                    <a:pt x="9708" y="5470"/>
                    <a:pt x="7540" y="9172"/>
                  </a:cubicBezTo>
                  <a:cubicBezTo>
                    <a:pt x="6239" y="11307"/>
                    <a:pt x="3703" y="12641"/>
                    <a:pt x="1" y="13042"/>
                  </a:cubicBezTo>
                  <a:cubicBezTo>
                    <a:pt x="68" y="13242"/>
                    <a:pt x="101" y="13409"/>
                    <a:pt x="201" y="13642"/>
                  </a:cubicBezTo>
                  <a:cubicBezTo>
                    <a:pt x="4037" y="13142"/>
                    <a:pt x="6706" y="11741"/>
                    <a:pt x="8040" y="9472"/>
                  </a:cubicBezTo>
                  <a:cubicBezTo>
                    <a:pt x="9007" y="7805"/>
                    <a:pt x="9274" y="5670"/>
                    <a:pt x="8874" y="3301"/>
                  </a:cubicBezTo>
                  <a:cubicBezTo>
                    <a:pt x="8540" y="1500"/>
                    <a:pt x="7940" y="199"/>
                    <a:pt x="7906" y="166"/>
                  </a:cubicBezTo>
                  <a:cubicBezTo>
                    <a:pt x="7861" y="52"/>
                    <a:pt x="7769" y="0"/>
                    <a:pt x="7672" y="0"/>
                  </a:cubicBez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-4041050" y="2892775"/>
              <a:ext cx="458675" cy="1036350"/>
            </a:xfrm>
            <a:custGeom>
              <a:avLst/>
              <a:gdLst/>
              <a:ahLst/>
              <a:cxnLst/>
              <a:rect l="l" t="t" r="r" b="b"/>
              <a:pathLst>
                <a:path w="18347" h="41454" extrusionOk="0">
                  <a:moveTo>
                    <a:pt x="9267" y="1"/>
                  </a:moveTo>
                  <a:cubicBezTo>
                    <a:pt x="6997" y="1"/>
                    <a:pt x="4882" y="1520"/>
                    <a:pt x="4270" y="3826"/>
                  </a:cubicBezTo>
                  <a:lnTo>
                    <a:pt x="601" y="20104"/>
                  </a:lnTo>
                  <a:cubicBezTo>
                    <a:pt x="1" y="22673"/>
                    <a:pt x="568" y="25375"/>
                    <a:pt x="2069" y="27543"/>
                  </a:cubicBezTo>
                  <a:lnTo>
                    <a:pt x="11742" y="41453"/>
                  </a:lnTo>
                  <a:lnTo>
                    <a:pt x="18347" y="37884"/>
                  </a:lnTo>
                  <a:lnTo>
                    <a:pt x="10341" y="22606"/>
                  </a:lnTo>
                  <a:lnTo>
                    <a:pt x="14744" y="6728"/>
                  </a:lnTo>
                  <a:cubicBezTo>
                    <a:pt x="15512" y="3926"/>
                    <a:pt x="13911" y="1057"/>
                    <a:pt x="11109" y="324"/>
                  </a:cubicBezTo>
                  <a:lnTo>
                    <a:pt x="10642" y="190"/>
                  </a:lnTo>
                  <a:cubicBezTo>
                    <a:pt x="10184" y="62"/>
                    <a:pt x="9723" y="1"/>
                    <a:pt x="9267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-4013525" y="3131025"/>
              <a:ext cx="321925" cy="212675"/>
            </a:xfrm>
            <a:custGeom>
              <a:avLst/>
              <a:gdLst/>
              <a:ahLst/>
              <a:cxnLst/>
              <a:rect l="l" t="t" r="r" b="b"/>
              <a:pathLst>
                <a:path w="12877" h="8507" extrusionOk="0">
                  <a:moveTo>
                    <a:pt x="12876" y="0"/>
                  </a:moveTo>
                  <a:lnTo>
                    <a:pt x="1868" y="334"/>
                  </a:lnTo>
                  <a:lnTo>
                    <a:pt x="0" y="8506"/>
                  </a:lnTo>
                  <a:lnTo>
                    <a:pt x="0" y="8506"/>
                  </a:lnTo>
                  <a:lnTo>
                    <a:pt x="10641" y="8206"/>
                  </a:lnTo>
                  <a:lnTo>
                    <a:pt x="12876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7"/>
            <p:cNvSpPr/>
            <p:nvPr/>
          </p:nvSpPr>
          <p:spPr>
            <a:xfrm>
              <a:off x="-3511500" y="3897400"/>
              <a:ext cx="166800" cy="135500"/>
            </a:xfrm>
            <a:custGeom>
              <a:avLst/>
              <a:gdLst/>
              <a:ahLst/>
              <a:cxnLst/>
              <a:rect l="l" t="t" r="r" b="b"/>
              <a:pathLst>
                <a:path w="6672" h="5420" extrusionOk="0">
                  <a:moveTo>
                    <a:pt x="0" y="0"/>
                  </a:moveTo>
                  <a:lnTo>
                    <a:pt x="4604" y="5037"/>
                  </a:lnTo>
                  <a:cubicBezTo>
                    <a:pt x="4812" y="5287"/>
                    <a:pt x="5097" y="5420"/>
                    <a:pt x="5396" y="5420"/>
                  </a:cubicBezTo>
                  <a:cubicBezTo>
                    <a:pt x="5577" y="5420"/>
                    <a:pt x="5762" y="5371"/>
                    <a:pt x="5938" y="5271"/>
                  </a:cubicBezTo>
                  <a:cubicBezTo>
                    <a:pt x="6572" y="4937"/>
                    <a:pt x="6672" y="4170"/>
                    <a:pt x="6272" y="3603"/>
                  </a:cubicBezTo>
                  <a:lnTo>
                    <a:pt x="5271" y="23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AA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-3755850" y="3823175"/>
              <a:ext cx="412825" cy="372350"/>
            </a:xfrm>
            <a:custGeom>
              <a:avLst/>
              <a:gdLst/>
              <a:ahLst/>
              <a:cxnLst/>
              <a:rect l="l" t="t" r="r" b="b"/>
              <a:pathLst>
                <a:path w="16513" h="14894" extrusionOk="0">
                  <a:moveTo>
                    <a:pt x="5872" y="1"/>
                  </a:moveTo>
                  <a:lnTo>
                    <a:pt x="101" y="3370"/>
                  </a:lnTo>
                  <a:lnTo>
                    <a:pt x="1" y="9307"/>
                  </a:lnTo>
                  <a:lnTo>
                    <a:pt x="1502" y="11909"/>
                  </a:lnTo>
                  <a:cubicBezTo>
                    <a:pt x="1782" y="12418"/>
                    <a:pt x="1829" y="12791"/>
                    <a:pt x="2146" y="12791"/>
                  </a:cubicBezTo>
                  <a:cubicBezTo>
                    <a:pt x="2245" y="12791"/>
                    <a:pt x="2370" y="12755"/>
                    <a:pt x="2536" y="12676"/>
                  </a:cubicBezTo>
                  <a:cubicBezTo>
                    <a:pt x="3070" y="12410"/>
                    <a:pt x="3403" y="11876"/>
                    <a:pt x="3403" y="11309"/>
                  </a:cubicBezTo>
                  <a:lnTo>
                    <a:pt x="3270" y="6972"/>
                  </a:lnTo>
                  <a:lnTo>
                    <a:pt x="6172" y="9541"/>
                  </a:lnTo>
                  <a:lnTo>
                    <a:pt x="8006" y="13877"/>
                  </a:lnTo>
                  <a:cubicBezTo>
                    <a:pt x="8270" y="14511"/>
                    <a:pt x="8889" y="14894"/>
                    <a:pt x="9549" y="14894"/>
                  </a:cubicBezTo>
                  <a:cubicBezTo>
                    <a:pt x="9724" y="14894"/>
                    <a:pt x="9901" y="14867"/>
                    <a:pt x="10075" y="14811"/>
                  </a:cubicBezTo>
                  <a:cubicBezTo>
                    <a:pt x="10708" y="14578"/>
                    <a:pt x="11109" y="14011"/>
                    <a:pt x="11175" y="13344"/>
                  </a:cubicBezTo>
                  <a:lnTo>
                    <a:pt x="11542" y="13811"/>
                  </a:lnTo>
                  <a:cubicBezTo>
                    <a:pt x="11773" y="14093"/>
                    <a:pt x="12083" y="14256"/>
                    <a:pt x="12426" y="14256"/>
                  </a:cubicBezTo>
                  <a:cubicBezTo>
                    <a:pt x="12529" y="14256"/>
                    <a:pt x="12635" y="14242"/>
                    <a:pt x="12743" y="14211"/>
                  </a:cubicBezTo>
                  <a:cubicBezTo>
                    <a:pt x="13444" y="14044"/>
                    <a:pt x="13877" y="13310"/>
                    <a:pt x="13610" y="12576"/>
                  </a:cubicBezTo>
                  <a:lnTo>
                    <a:pt x="11576" y="7072"/>
                  </a:lnTo>
                  <a:lnTo>
                    <a:pt x="14778" y="11642"/>
                  </a:lnTo>
                  <a:cubicBezTo>
                    <a:pt x="14949" y="11877"/>
                    <a:pt x="15228" y="12016"/>
                    <a:pt x="15504" y="12016"/>
                  </a:cubicBezTo>
                  <a:cubicBezTo>
                    <a:pt x="15659" y="12016"/>
                    <a:pt x="15813" y="11972"/>
                    <a:pt x="15945" y="11876"/>
                  </a:cubicBezTo>
                  <a:cubicBezTo>
                    <a:pt x="16379" y="11642"/>
                    <a:pt x="16513" y="11142"/>
                    <a:pt x="16246" y="10708"/>
                  </a:cubicBezTo>
                  <a:lnTo>
                    <a:pt x="13244" y="5171"/>
                  </a:lnTo>
                  <a:lnTo>
                    <a:pt x="5872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-3602400" y="3948675"/>
              <a:ext cx="129825" cy="213100"/>
            </a:xfrm>
            <a:custGeom>
              <a:avLst/>
              <a:gdLst/>
              <a:ahLst/>
              <a:cxnLst/>
              <a:rect l="l" t="t" r="r" b="b"/>
              <a:pathLst>
                <a:path w="5193" h="8524" extrusionOk="0">
                  <a:moveTo>
                    <a:pt x="205" y="1"/>
                  </a:moveTo>
                  <a:cubicBezTo>
                    <a:pt x="151" y="1"/>
                    <a:pt x="101" y="18"/>
                    <a:pt x="67" y="51"/>
                  </a:cubicBezTo>
                  <a:cubicBezTo>
                    <a:pt x="0" y="151"/>
                    <a:pt x="0" y="284"/>
                    <a:pt x="67" y="351"/>
                  </a:cubicBezTo>
                  <a:lnTo>
                    <a:pt x="3370" y="3854"/>
                  </a:lnTo>
                  <a:lnTo>
                    <a:pt x="4804" y="8324"/>
                  </a:lnTo>
                  <a:cubicBezTo>
                    <a:pt x="4871" y="8390"/>
                    <a:pt x="4937" y="8490"/>
                    <a:pt x="5037" y="8490"/>
                  </a:cubicBezTo>
                  <a:cubicBezTo>
                    <a:pt x="5056" y="8490"/>
                    <a:pt x="5075" y="8490"/>
                    <a:pt x="5076" y="8496"/>
                  </a:cubicBezTo>
                  <a:lnTo>
                    <a:pt x="5076" y="8496"/>
                  </a:lnTo>
                  <a:cubicBezTo>
                    <a:pt x="5135" y="8442"/>
                    <a:pt x="5192" y="8333"/>
                    <a:pt x="5137" y="8223"/>
                  </a:cubicBezTo>
                  <a:lnTo>
                    <a:pt x="3703" y="3687"/>
                  </a:lnTo>
                  <a:cubicBezTo>
                    <a:pt x="3703" y="3654"/>
                    <a:pt x="3703" y="3654"/>
                    <a:pt x="3636" y="3620"/>
                  </a:cubicBezTo>
                  <a:lnTo>
                    <a:pt x="367" y="51"/>
                  </a:lnTo>
                  <a:cubicBezTo>
                    <a:pt x="317" y="18"/>
                    <a:pt x="259" y="1"/>
                    <a:pt x="205" y="1"/>
                  </a:cubicBezTo>
                  <a:close/>
                  <a:moveTo>
                    <a:pt x="5076" y="8496"/>
                  </a:moveTo>
                  <a:lnTo>
                    <a:pt x="5076" y="8496"/>
                  </a:lnTo>
                  <a:cubicBezTo>
                    <a:pt x="5063" y="8508"/>
                    <a:pt x="5049" y="8518"/>
                    <a:pt x="5037" y="8524"/>
                  </a:cubicBezTo>
                  <a:cubicBezTo>
                    <a:pt x="5067" y="8509"/>
                    <a:pt x="5077" y="8501"/>
                    <a:pt x="5076" y="8496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-3549025" y="3915325"/>
              <a:ext cx="90075" cy="88850"/>
            </a:xfrm>
            <a:custGeom>
              <a:avLst/>
              <a:gdLst/>
              <a:ahLst/>
              <a:cxnLst/>
              <a:rect l="l" t="t" r="r" b="b"/>
              <a:pathLst>
                <a:path w="3603" h="3554" extrusionOk="0">
                  <a:moveTo>
                    <a:pt x="238" y="1"/>
                  </a:moveTo>
                  <a:cubicBezTo>
                    <a:pt x="184" y="1"/>
                    <a:pt x="134" y="17"/>
                    <a:pt x="100" y="51"/>
                  </a:cubicBezTo>
                  <a:cubicBezTo>
                    <a:pt x="0" y="151"/>
                    <a:pt x="0" y="284"/>
                    <a:pt x="100" y="351"/>
                  </a:cubicBezTo>
                  <a:lnTo>
                    <a:pt x="3236" y="3486"/>
                  </a:lnTo>
                  <a:cubicBezTo>
                    <a:pt x="3269" y="3520"/>
                    <a:pt x="3303" y="3553"/>
                    <a:pt x="3336" y="3553"/>
                  </a:cubicBezTo>
                  <a:cubicBezTo>
                    <a:pt x="3403" y="3553"/>
                    <a:pt x="3469" y="3553"/>
                    <a:pt x="3503" y="3486"/>
                  </a:cubicBezTo>
                  <a:cubicBezTo>
                    <a:pt x="3603" y="3386"/>
                    <a:pt x="3603" y="3286"/>
                    <a:pt x="3503" y="3186"/>
                  </a:cubicBezTo>
                  <a:lnTo>
                    <a:pt x="401" y="51"/>
                  </a:lnTo>
                  <a:cubicBezTo>
                    <a:pt x="351" y="17"/>
                    <a:pt x="292" y="1"/>
                    <a:pt x="238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7"/>
            <p:cNvSpPr/>
            <p:nvPr/>
          </p:nvSpPr>
          <p:spPr>
            <a:xfrm>
              <a:off x="-4006025" y="2867500"/>
              <a:ext cx="397800" cy="396125"/>
            </a:xfrm>
            <a:custGeom>
              <a:avLst/>
              <a:gdLst/>
              <a:ahLst/>
              <a:cxnLst/>
              <a:rect l="l" t="t" r="r" b="b"/>
              <a:pathLst>
                <a:path w="15912" h="15845" extrusionOk="0">
                  <a:moveTo>
                    <a:pt x="8681" y="0"/>
                  </a:moveTo>
                  <a:cubicBezTo>
                    <a:pt x="7516" y="0"/>
                    <a:pt x="6331" y="347"/>
                    <a:pt x="5271" y="1101"/>
                  </a:cubicBezTo>
                  <a:cubicBezTo>
                    <a:pt x="3170" y="2669"/>
                    <a:pt x="1035" y="5838"/>
                    <a:pt x="1" y="12142"/>
                  </a:cubicBezTo>
                  <a:lnTo>
                    <a:pt x="13410" y="15845"/>
                  </a:lnTo>
                  <a:cubicBezTo>
                    <a:pt x="13410" y="15845"/>
                    <a:pt x="15912" y="9574"/>
                    <a:pt x="14611" y="4637"/>
                  </a:cubicBezTo>
                  <a:cubicBezTo>
                    <a:pt x="13870" y="1788"/>
                    <a:pt x="11327" y="0"/>
                    <a:pt x="86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7"/>
            <p:cNvSpPr/>
            <p:nvPr/>
          </p:nvSpPr>
          <p:spPr>
            <a:xfrm>
              <a:off x="-4038550" y="2893050"/>
              <a:ext cx="411150" cy="1249925"/>
            </a:xfrm>
            <a:custGeom>
              <a:avLst/>
              <a:gdLst/>
              <a:ahLst/>
              <a:cxnLst/>
              <a:rect l="l" t="t" r="r" b="b"/>
              <a:pathLst>
                <a:path w="16446" h="49997" extrusionOk="0">
                  <a:moveTo>
                    <a:pt x="9218" y="0"/>
                  </a:moveTo>
                  <a:cubicBezTo>
                    <a:pt x="6955" y="0"/>
                    <a:pt x="4903" y="1501"/>
                    <a:pt x="4237" y="3815"/>
                  </a:cubicBezTo>
                  <a:lnTo>
                    <a:pt x="568" y="20093"/>
                  </a:lnTo>
                  <a:cubicBezTo>
                    <a:pt x="1" y="22662"/>
                    <a:pt x="534" y="25364"/>
                    <a:pt x="2035" y="27532"/>
                  </a:cubicBezTo>
                  <a:lnTo>
                    <a:pt x="11476" y="41108"/>
                  </a:lnTo>
                  <a:lnTo>
                    <a:pt x="11375" y="46512"/>
                  </a:lnTo>
                  <a:lnTo>
                    <a:pt x="12877" y="49114"/>
                  </a:lnTo>
                  <a:cubicBezTo>
                    <a:pt x="13182" y="49623"/>
                    <a:pt x="13215" y="49996"/>
                    <a:pt x="13540" y="49996"/>
                  </a:cubicBezTo>
                  <a:cubicBezTo>
                    <a:pt x="13641" y="49996"/>
                    <a:pt x="13770" y="49960"/>
                    <a:pt x="13944" y="49881"/>
                  </a:cubicBezTo>
                  <a:cubicBezTo>
                    <a:pt x="14478" y="49615"/>
                    <a:pt x="14811" y="49081"/>
                    <a:pt x="14811" y="48514"/>
                  </a:cubicBezTo>
                  <a:lnTo>
                    <a:pt x="14678" y="44177"/>
                  </a:lnTo>
                  <a:lnTo>
                    <a:pt x="16446" y="45745"/>
                  </a:lnTo>
                  <a:lnTo>
                    <a:pt x="16446" y="45745"/>
                  </a:lnTo>
                  <a:lnTo>
                    <a:pt x="14911" y="40174"/>
                  </a:lnTo>
                  <a:lnTo>
                    <a:pt x="6205" y="23162"/>
                  </a:lnTo>
                  <a:lnTo>
                    <a:pt x="7473" y="13756"/>
                  </a:lnTo>
                  <a:lnTo>
                    <a:pt x="9574" y="12"/>
                  </a:lnTo>
                  <a:cubicBezTo>
                    <a:pt x="9455" y="4"/>
                    <a:pt x="9336" y="0"/>
                    <a:pt x="9218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7"/>
            <p:cNvSpPr/>
            <p:nvPr/>
          </p:nvSpPr>
          <p:spPr>
            <a:xfrm>
              <a:off x="-2846850" y="4531175"/>
              <a:ext cx="444500" cy="334450"/>
            </a:xfrm>
            <a:custGeom>
              <a:avLst/>
              <a:gdLst/>
              <a:ahLst/>
              <a:cxnLst/>
              <a:rect l="l" t="t" r="r" b="b"/>
              <a:pathLst>
                <a:path w="17780" h="13378" extrusionOk="0">
                  <a:moveTo>
                    <a:pt x="15077" y="1"/>
                  </a:moveTo>
                  <a:lnTo>
                    <a:pt x="0" y="8707"/>
                  </a:lnTo>
                  <a:lnTo>
                    <a:pt x="2702" y="13377"/>
                  </a:lnTo>
                  <a:lnTo>
                    <a:pt x="17779" y="4704"/>
                  </a:lnTo>
                  <a:lnTo>
                    <a:pt x="15077" y="1"/>
                  </a:ln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7"/>
            <p:cNvSpPr/>
            <p:nvPr/>
          </p:nvSpPr>
          <p:spPr>
            <a:xfrm>
              <a:off x="-3123725" y="3615525"/>
              <a:ext cx="165150" cy="231875"/>
            </a:xfrm>
            <a:custGeom>
              <a:avLst/>
              <a:gdLst/>
              <a:ahLst/>
              <a:cxnLst/>
              <a:rect l="l" t="t" r="r" b="b"/>
              <a:pathLst>
                <a:path w="6606" h="9275" extrusionOk="0">
                  <a:moveTo>
                    <a:pt x="317" y="1"/>
                  </a:moveTo>
                  <a:cubicBezTo>
                    <a:pt x="264" y="1"/>
                    <a:pt x="212" y="12"/>
                    <a:pt x="167" y="34"/>
                  </a:cubicBezTo>
                  <a:cubicBezTo>
                    <a:pt x="67" y="134"/>
                    <a:pt x="0" y="334"/>
                    <a:pt x="101" y="468"/>
                  </a:cubicBezTo>
                  <a:lnTo>
                    <a:pt x="6005" y="9141"/>
                  </a:lnTo>
                  <a:cubicBezTo>
                    <a:pt x="6105" y="9207"/>
                    <a:pt x="6172" y="9274"/>
                    <a:pt x="6272" y="9274"/>
                  </a:cubicBezTo>
                  <a:cubicBezTo>
                    <a:pt x="6338" y="9274"/>
                    <a:pt x="6405" y="9207"/>
                    <a:pt x="6438" y="9207"/>
                  </a:cubicBezTo>
                  <a:cubicBezTo>
                    <a:pt x="6572" y="9141"/>
                    <a:pt x="6605" y="8940"/>
                    <a:pt x="6505" y="8807"/>
                  </a:cubicBezTo>
                  <a:lnTo>
                    <a:pt x="601" y="134"/>
                  </a:lnTo>
                  <a:cubicBezTo>
                    <a:pt x="534" y="45"/>
                    <a:pt x="423" y="1"/>
                    <a:pt x="317" y="1"/>
                  </a:cubicBez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7"/>
            <p:cNvSpPr/>
            <p:nvPr/>
          </p:nvSpPr>
          <p:spPr>
            <a:xfrm>
              <a:off x="-3620750" y="3382875"/>
              <a:ext cx="575450" cy="205150"/>
            </a:xfrm>
            <a:custGeom>
              <a:avLst/>
              <a:gdLst/>
              <a:ahLst/>
              <a:cxnLst/>
              <a:rect l="l" t="t" r="r" b="b"/>
              <a:pathLst>
                <a:path w="23018" h="8206" extrusionOk="0">
                  <a:moveTo>
                    <a:pt x="22717" y="0"/>
                  </a:moveTo>
                  <a:lnTo>
                    <a:pt x="34" y="7605"/>
                  </a:lnTo>
                  <a:lnTo>
                    <a:pt x="1" y="8206"/>
                  </a:lnTo>
                  <a:lnTo>
                    <a:pt x="23017" y="567"/>
                  </a:lnTo>
                  <a:lnTo>
                    <a:pt x="22717" y="0"/>
                  </a:ln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7"/>
            <p:cNvSpPr/>
            <p:nvPr/>
          </p:nvSpPr>
          <p:spPr>
            <a:xfrm>
              <a:off x="-3624075" y="3418725"/>
              <a:ext cx="633800" cy="212675"/>
            </a:xfrm>
            <a:custGeom>
              <a:avLst/>
              <a:gdLst/>
              <a:ahLst/>
              <a:cxnLst/>
              <a:rect l="l" t="t" r="r" b="b"/>
              <a:pathLst>
                <a:path w="25352" h="8507" extrusionOk="0">
                  <a:moveTo>
                    <a:pt x="23617" y="0"/>
                  </a:moveTo>
                  <a:lnTo>
                    <a:pt x="67" y="7873"/>
                  </a:lnTo>
                  <a:lnTo>
                    <a:pt x="0" y="8506"/>
                  </a:lnTo>
                  <a:lnTo>
                    <a:pt x="0" y="8506"/>
                  </a:lnTo>
                  <a:lnTo>
                    <a:pt x="25352" y="34"/>
                  </a:lnTo>
                  <a:lnTo>
                    <a:pt x="23617" y="34"/>
                  </a:lnTo>
                  <a:lnTo>
                    <a:pt x="23617" y="0"/>
                  </a:lnTo>
                  <a:close/>
                </a:path>
              </a:pathLst>
            </a:custGeom>
            <a:solidFill>
              <a:srgbClr val="007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7"/>
            <p:cNvSpPr/>
            <p:nvPr/>
          </p:nvSpPr>
          <p:spPr>
            <a:xfrm>
              <a:off x="-3940975" y="2323425"/>
              <a:ext cx="260200" cy="136175"/>
            </a:xfrm>
            <a:custGeom>
              <a:avLst/>
              <a:gdLst/>
              <a:ahLst/>
              <a:cxnLst/>
              <a:rect l="l" t="t" r="r" b="b"/>
              <a:pathLst>
                <a:path w="10408" h="5447" extrusionOk="0">
                  <a:moveTo>
                    <a:pt x="8045" y="0"/>
                  </a:moveTo>
                  <a:cubicBezTo>
                    <a:pt x="6942" y="0"/>
                    <a:pt x="5002" y="702"/>
                    <a:pt x="4337" y="948"/>
                  </a:cubicBezTo>
                  <a:lnTo>
                    <a:pt x="1335" y="2149"/>
                  </a:lnTo>
                  <a:cubicBezTo>
                    <a:pt x="434" y="2516"/>
                    <a:pt x="0" y="3584"/>
                    <a:pt x="434" y="4484"/>
                  </a:cubicBezTo>
                  <a:cubicBezTo>
                    <a:pt x="731" y="5103"/>
                    <a:pt x="1340" y="5446"/>
                    <a:pt x="1975" y="5446"/>
                  </a:cubicBezTo>
                  <a:cubicBezTo>
                    <a:pt x="2196" y="5446"/>
                    <a:pt x="2420" y="5404"/>
                    <a:pt x="2636" y="5318"/>
                  </a:cubicBezTo>
                  <a:lnTo>
                    <a:pt x="5638" y="4117"/>
                  </a:lnTo>
                  <a:cubicBezTo>
                    <a:pt x="6505" y="3750"/>
                    <a:pt x="10408" y="2016"/>
                    <a:pt x="10008" y="1149"/>
                  </a:cubicBezTo>
                  <a:lnTo>
                    <a:pt x="8807" y="315"/>
                  </a:lnTo>
                  <a:cubicBezTo>
                    <a:pt x="8720" y="88"/>
                    <a:pt x="8434" y="0"/>
                    <a:pt x="8045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-3818400" y="2283550"/>
              <a:ext cx="489550" cy="260675"/>
            </a:xfrm>
            <a:custGeom>
              <a:avLst/>
              <a:gdLst/>
              <a:ahLst/>
              <a:cxnLst/>
              <a:rect l="l" t="t" r="r" b="b"/>
              <a:pathLst>
                <a:path w="19582" h="10427" extrusionOk="0">
                  <a:moveTo>
                    <a:pt x="11324" y="0"/>
                  </a:moveTo>
                  <a:cubicBezTo>
                    <a:pt x="7409" y="0"/>
                    <a:pt x="3494" y="890"/>
                    <a:pt x="1" y="2510"/>
                  </a:cubicBezTo>
                  <a:cubicBezTo>
                    <a:pt x="435" y="4578"/>
                    <a:pt x="1068" y="6680"/>
                    <a:pt x="2403" y="8281"/>
                  </a:cubicBezTo>
                  <a:cubicBezTo>
                    <a:pt x="3433" y="9543"/>
                    <a:pt x="5059" y="10427"/>
                    <a:pt x="6668" y="10427"/>
                  </a:cubicBezTo>
                  <a:cubicBezTo>
                    <a:pt x="7143" y="10427"/>
                    <a:pt x="7617" y="10350"/>
                    <a:pt x="8073" y="10182"/>
                  </a:cubicBezTo>
                  <a:cubicBezTo>
                    <a:pt x="9174" y="9749"/>
                    <a:pt x="10108" y="8848"/>
                    <a:pt x="11276" y="8781"/>
                  </a:cubicBezTo>
                  <a:cubicBezTo>
                    <a:pt x="11293" y="8781"/>
                    <a:pt x="11309" y="8781"/>
                    <a:pt x="11326" y="8781"/>
                  </a:cubicBezTo>
                  <a:cubicBezTo>
                    <a:pt x="12870" y="8781"/>
                    <a:pt x="14094" y="10283"/>
                    <a:pt x="15612" y="10316"/>
                  </a:cubicBezTo>
                  <a:cubicBezTo>
                    <a:pt x="16546" y="10316"/>
                    <a:pt x="17413" y="9782"/>
                    <a:pt x="18014" y="9048"/>
                  </a:cubicBezTo>
                  <a:cubicBezTo>
                    <a:pt x="18581" y="8281"/>
                    <a:pt x="18881" y="7380"/>
                    <a:pt x="19081" y="6513"/>
                  </a:cubicBezTo>
                  <a:cubicBezTo>
                    <a:pt x="19448" y="4945"/>
                    <a:pt x="19582" y="3110"/>
                    <a:pt x="18548" y="1876"/>
                  </a:cubicBezTo>
                  <a:cubicBezTo>
                    <a:pt x="17714" y="876"/>
                    <a:pt x="16346" y="475"/>
                    <a:pt x="15045" y="275"/>
                  </a:cubicBezTo>
                  <a:cubicBezTo>
                    <a:pt x="13814" y="90"/>
                    <a:pt x="12569" y="0"/>
                    <a:pt x="11324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7"/>
            <p:cNvSpPr/>
            <p:nvPr/>
          </p:nvSpPr>
          <p:spPr>
            <a:xfrm>
              <a:off x="-3786700" y="2268900"/>
              <a:ext cx="490375" cy="260775"/>
            </a:xfrm>
            <a:custGeom>
              <a:avLst/>
              <a:gdLst/>
              <a:ahLst/>
              <a:cxnLst/>
              <a:rect l="l" t="t" r="r" b="b"/>
              <a:pathLst>
                <a:path w="19615" h="10431" extrusionOk="0">
                  <a:moveTo>
                    <a:pt x="11262" y="0"/>
                  </a:moveTo>
                  <a:cubicBezTo>
                    <a:pt x="7377" y="0"/>
                    <a:pt x="3490" y="889"/>
                    <a:pt x="1" y="2496"/>
                  </a:cubicBezTo>
                  <a:cubicBezTo>
                    <a:pt x="468" y="4597"/>
                    <a:pt x="1101" y="6665"/>
                    <a:pt x="2436" y="8300"/>
                  </a:cubicBezTo>
                  <a:cubicBezTo>
                    <a:pt x="3482" y="9551"/>
                    <a:pt x="5076" y="10430"/>
                    <a:pt x="6664" y="10430"/>
                  </a:cubicBezTo>
                  <a:cubicBezTo>
                    <a:pt x="7151" y="10430"/>
                    <a:pt x="7637" y="10348"/>
                    <a:pt x="8106" y="10168"/>
                  </a:cubicBezTo>
                  <a:cubicBezTo>
                    <a:pt x="9207" y="9767"/>
                    <a:pt x="10141" y="8833"/>
                    <a:pt x="11309" y="8800"/>
                  </a:cubicBezTo>
                  <a:cubicBezTo>
                    <a:pt x="11325" y="8800"/>
                    <a:pt x="11342" y="8800"/>
                    <a:pt x="11358" y="8800"/>
                  </a:cubicBezTo>
                  <a:cubicBezTo>
                    <a:pt x="12870" y="8800"/>
                    <a:pt x="14127" y="10302"/>
                    <a:pt x="15645" y="10335"/>
                  </a:cubicBezTo>
                  <a:cubicBezTo>
                    <a:pt x="16579" y="10335"/>
                    <a:pt x="17446" y="9801"/>
                    <a:pt x="18013" y="9034"/>
                  </a:cubicBezTo>
                  <a:cubicBezTo>
                    <a:pt x="18614" y="8300"/>
                    <a:pt x="18914" y="7366"/>
                    <a:pt x="19114" y="6498"/>
                  </a:cubicBezTo>
                  <a:cubicBezTo>
                    <a:pt x="19481" y="4964"/>
                    <a:pt x="19615" y="3129"/>
                    <a:pt x="18580" y="1862"/>
                  </a:cubicBezTo>
                  <a:cubicBezTo>
                    <a:pt x="17747" y="861"/>
                    <a:pt x="16346" y="494"/>
                    <a:pt x="15078" y="294"/>
                  </a:cubicBezTo>
                  <a:cubicBezTo>
                    <a:pt x="13816" y="96"/>
                    <a:pt x="12539" y="0"/>
                    <a:pt x="11262" y="0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7"/>
            <p:cNvSpPr/>
            <p:nvPr/>
          </p:nvSpPr>
          <p:spPr>
            <a:xfrm>
              <a:off x="-3644100" y="2269250"/>
              <a:ext cx="242700" cy="260000"/>
            </a:xfrm>
            <a:custGeom>
              <a:avLst/>
              <a:gdLst/>
              <a:ahLst/>
              <a:cxnLst/>
              <a:rect l="l" t="t" r="r" b="b"/>
              <a:pathLst>
                <a:path w="9708" h="10400" extrusionOk="0">
                  <a:moveTo>
                    <a:pt x="5633" y="1"/>
                  </a:moveTo>
                  <a:cubicBezTo>
                    <a:pt x="4428" y="1"/>
                    <a:pt x="3224" y="84"/>
                    <a:pt x="2035" y="247"/>
                  </a:cubicBezTo>
                  <a:lnTo>
                    <a:pt x="1" y="10287"/>
                  </a:lnTo>
                  <a:cubicBezTo>
                    <a:pt x="328" y="10358"/>
                    <a:pt x="668" y="10399"/>
                    <a:pt x="1012" y="10399"/>
                  </a:cubicBezTo>
                  <a:cubicBezTo>
                    <a:pt x="1474" y="10399"/>
                    <a:pt x="1944" y="10326"/>
                    <a:pt x="2402" y="10154"/>
                  </a:cubicBezTo>
                  <a:cubicBezTo>
                    <a:pt x="3503" y="9753"/>
                    <a:pt x="4437" y="8819"/>
                    <a:pt x="5605" y="8786"/>
                  </a:cubicBezTo>
                  <a:cubicBezTo>
                    <a:pt x="6072" y="8786"/>
                    <a:pt x="6505" y="8920"/>
                    <a:pt x="6906" y="9053"/>
                  </a:cubicBezTo>
                  <a:lnTo>
                    <a:pt x="9708" y="313"/>
                  </a:lnTo>
                  <a:cubicBezTo>
                    <a:pt x="9607" y="313"/>
                    <a:pt x="9474" y="280"/>
                    <a:pt x="9407" y="280"/>
                  </a:cubicBezTo>
                  <a:cubicBezTo>
                    <a:pt x="8161" y="92"/>
                    <a:pt x="6897" y="1"/>
                    <a:pt x="5633" y="1"/>
                  </a:cubicBezTo>
                  <a:close/>
                </a:path>
              </a:pathLst>
            </a:custGeom>
            <a:solidFill>
              <a:srgbClr val="88C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7"/>
            <p:cNvSpPr/>
            <p:nvPr/>
          </p:nvSpPr>
          <p:spPr>
            <a:xfrm>
              <a:off x="-2830175" y="2628600"/>
              <a:ext cx="334425" cy="426550"/>
            </a:xfrm>
            <a:custGeom>
              <a:avLst/>
              <a:gdLst/>
              <a:ahLst/>
              <a:cxnLst/>
              <a:rect l="l" t="t" r="r" b="b"/>
              <a:pathLst>
                <a:path w="13377" h="17062" extrusionOk="0">
                  <a:moveTo>
                    <a:pt x="11492" y="1"/>
                  </a:moveTo>
                  <a:cubicBezTo>
                    <a:pt x="11314" y="1"/>
                    <a:pt x="11144" y="52"/>
                    <a:pt x="11008" y="150"/>
                  </a:cubicBezTo>
                  <a:lnTo>
                    <a:pt x="3870" y="5320"/>
                  </a:lnTo>
                  <a:lnTo>
                    <a:pt x="0" y="12392"/>
                  </a:lnTo>
                  <a:lnTo>
                    <a:pt x="4737" y="17062"/>
                  </a:lnTo>
                  <a:cubicBezTo>
                    <a:pt x="8073" y="16795"/>
                    <a:pt x="9607" y="13893"/>
                    <a:pt x="9607" y="13893"/>
                  </a:cubicBezTo>
                  <a:lnTo>
                    <a:pt x="9974" y="13959"/>
                  </a:lnTo>
                  <a:cubicBezTo>
                    <a:pt x="10098" y="13990"/>
                    <a:pt x="10223" y="14005"/>
                    <a:pt x="10348" y="14005"/>
                  </a:cubicBezTo>
                  <a:cubicBezTo>
                    <a:pt x="10891" y="14005"/>
                    <a:pt x="11416" y="13721"/>
                    <a:pt x="11742" y="13259"/>
                  </a:cubicBezTo>
                  <a:lnTo>
                    <a:pt x="13043" y="11324"/>
                  </a:lnTo>
                  <a:cubicBezTo>
                    <a:pt x="13243" y="10991"/>
                    <a:pt x="13376" y="10624"/>
                    <a:pt x="13376" y="10223"/>
                  </a:cubicBezTo>
                  <a:cubicBezTo>
                    <a:pt x="13376" y="9156"/>
                    <a:pt x="12909" y="8222"/>
                    <a:pt x="12142" y="7555"/>
                  </a:cubicBezTo>
                  <a:lnTo>
                    <a:pt x="9574" y="5453"/>
                  </a:lnTo>
                  <a:lnTo>
                    <a:pt x="12242" y="1384"/>
                  </a:lnTo>
                  <a:cubicBezTo>
                    <a:pt x="12542" y="917"/>
                    <a:pt x="12376" y="283"/>
                    <a:pt x="11875" y="83"/>
                  </a:cubicBezTo>
                  <a:cubicBezTo>
                    <a:pt x="11750" y="27"/>
                    <a:pt x="11619" y="1"/>
                    <a:pt x="11492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7"/>
            <p:cNvSpPr/>
            <p:nvPr/>
          </p:nvSpPr>
          <p:spPr>
            <a:xfrm>
              <a:off x="-2594175" y="2868325"/>
              <a:ext cx="98425" cy="111775"/>
            </a:xfrm>
            <a:custGeom>
              <a:avLst/>
              <a:gdLst/>
              <a:ahLst/>
              <a:cxnLst/>
              <a:rect l="l" t="t" r="r" b="b"/>
              <a:pathLst>
                <a:path w="3937" h="4471" extrusionOk="0">
                  <a:moveTo>
                    <a:pt x="3836" y="1"/>
                  </a:moveTo>
                  <a:lnTo>
                    <a:pt x="0" y="4471"/>
                  </a:lnTo>
                  <a:lnTo>
                    <a:pt x="167" y="4304"/>
                  </a:lnTo>
                  <a:lnTo>
                    <a:pt x="501" y="4370"/>
                  </a:lnTo>
                  <a:cubicBezTo>
                    <a:pt x="637" y="4401"/>
                    <a:pt x="772" y="4416"/>
                    <a:pt x="905" y="4416"/>
                  </a:cubicBezTo>
                  <a:cubicBezTo>
                    <a:pt x="1483" y="4416"/>
                    <a:pt x="2003" y="4132"/>
                    <a:pt x="2302" y="3670"/>
                  </a:cubicBezTo>
                  <a:lnTo>
                    <a:pt x="3603" y="1735"/>
                  </a:lnTo>
                  <a:cubicBezTo>
                    <a:pt x="3803" y="1402"/>
                    <a:pt x="3936" y="1001"/>
                    <a:pt x="3936" y="634"/>
                  </a:cubicBezTo>
                  <a:cubicBezTo>
                    <a:pt x="3936" y="401"/>
                    <a:pt x="3903" y="201"/>
                    <a:pt x="3836" y="1"/>
                  </a:cubicBezTo>
                  <a:close/>
                </a:path>
              </a:pathLst>
            </a:custGeom>
            <a:solidFill>
              <a:srgbClr val="EF87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7"/>
            <p:cNvSpPr/>
            <p:nvPr/>
          </p:nvSpPr>
          <p:spPr>
            <a:xfrm>
              <a:off x="-2655050" y="2795525"/>
              <a:ext cx="104250" cy="82000"/>
            </a:xfrm>
            <a:custGeom>
              <a:avLst/>
              <a:gdLst/>
              <a:ahLst/>
              <a:cxnLst/>
              <a:rect l="l" t="t" r="r" b="b"/>
              <a:pathLst>
                <a:path w="4170" h="3280" extrusionOk="0">
                  <a:moveTo>
                    <a:pt x="3968" y="0"/>
                  </a:moveTo>
                  <a:cubicBezTo>
                    <a:pt x="3925" y="0"/>
                    <a:pt x="3878" y="16"/>
                    <a:pt x="3836" y="44"/>
                  </a:cubicBezTo>
                  <a:lnTo>
                    <a:pt x="1201" y="1578"/>
                  </a:lnTo>
                  <a:cubicBezTo>
                    <a:pt x="1201" y="1578"/>
                    <a:pt x="1168" y="1578"/>
                    <a:pt x="1168" y="1612"/>
                  </a:cubicBezTo>
                  <a:lnTo>
                    <a:pt x="67" y="2946"/>
                  </a:lnTo>
                  <a:cubicBezTo>
                    <a:pt x="0" y="3046"/>
                    <a:pt x="34" y="3146"/>
                    <a:pt x="100" y="3246"/>
                  </a:cubicBezTo>
                  <a:cubicBezTo>
                    <a:pt x="167" y="3280"/>
                    <a:pt x="200" y="3280"/>
                    <a:pt x="234" y="3280"/>
                  </a:cubicBezTo>
                  <a:cubicBezTo>
                    <a:pt x="334" y="3280"/>
                    <a:pt x="400" y="3246"/>
                    <a:pt x="400" y="3213"/>
                  </a:cubicBezTo>
                  <a:lnTo>
                    <a:pt x="1435" y="1912"/>
                  </a:lnTo>
                  <a:lnTo>
                    <a:pt x="4036" y="411"/>
                  </a:lnTo>
                  <a:cubicBezTo>
                    <a:pt x="4170" y="377"/>
                    <a:pt x="4170" y="244"/>
                    <a:pt x="4103" y="111"/>
                  </a:cubicBezTo>
                  <a:cubicBezTo>
                    <a:pt x="4084" y="32"/>
                    <a:pt x="4030" y="0"/>
                    <a:pt x="3968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7"/>
            <p:cNvSpPr/>
            <p:nvPr/>
          </p:nvSpPr>
          <p:spPr>
            <a:xfrm>
              <a:off x="-2616700" y="2827000"/>
              <a:ext cx="104275" cy="82225"/>
            </a:xfrm>
            <a:custGeom>
              <a:avLst/>
              <a:gdLst/>
              <a:ahLst/>
              <a:cxnLst/>
              <a:rect l="l" t="t" r="r" b="b"/>
              <a:pathLst>
                <a:path w="4171" h="3289" extrusionOk="0">
                  <a:moveTo>
                    <a:pt x="3959" y="1"/>
                  </a:moveTo>
                  <a:cubicBezTo>
                    <a:pt x="3922" y="1"/>
                    <a:pt x="3881" y="8"/>
                    <a:pt x="3837" y="19"/>
                  </a:cubicBezTo>
                  <a:lnTo>
                    <a:pt x="1201" y="1554"/>
                  </a:lnTo>
                  <a:cubicBezTo>
                    <a:pt x="1201" y="1554"/>
                    <a:pt x="1168" y="1554"/>
                    <a:pt x="1168" y="1620"/>
                  </a:cubicBezTo>
                  <a:lnTo>
                    <a:pt x="67" y="2921"/>
                  </a:lnTo>
                  <a:cubicBezTo>
                    <a:pt x="1" y="3021"/>
                    <a:pt x="34" y="3155"/>
                    <a:pt x="134" y="3221"/>
                  </a:cubicBezTo>
                  <a:cubicBezTo>
                    <a:pt x="167" y="3288"/>
                    <a:pt x="201" y="3288"/>
                    <a:pt x="234" y="3288"/>
                  </a:cubicBezTo>
                  <a:cubicBezTo>
                    <a:pt x="301" y="3288"/>
                    <a:pt x="368" y="3221"/>
                    <a:pt x="401" y="3188"/>
                  </a:cubicBezTo>
                  <a:lnTo>
                    <a:pt x="1468" y="1887"/>
                  </a:lnTo>
                  <a:lnTo>
                    <a:pt x="4037" y="386"/>
                  </a:lnTo>
                  <a:cubicBezTo>
                    <a:pt x="4170" y="353"/>
                    <a:pt x="4170" y="219"/>
                    <a:pt x="4137" y="119"/>
                  </a:cubicBezTo>
                  <a:cubicBezTo>
                    <a:pt x="4092" y="30"/>
                    <a:pt x="4033" y="1"/>
                    <a:pt x="3959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7"/>
            <p:cNvSpPr/>
            <p:nvPr/>
          </p:nvSpPr>
          <p:spPr>
            <a:xfrm>
              <a:off x="-2690075" y="2759800"/>
              <a:ext cx="103425" cy="81875"/>
            </a:xfrm>
            <a:custGeom>
              <a:avLst/>
              <a:gdLst/>
              <a:ahLst/>
              <a:cxnLst/>
              <a:rect l="l" t="t" r="r" b="b"/>
              <a:pathLst>
                <a:path w="4137" h="3275" extrusionOk="0">
                  <a:moveTo>
                    <a:pt x="3950" y="0"/>
                  </a:moveTo>
                  <a:cubicBezTo>
                    <a:pt x="3915" y="0"/>
                    <a:pt x="3879" y="10"/>
                    <a:pt x="3836" y="39"/>
                  </a:cubicBezTo>
                  <a:lnTo>
                    <a:pt x="1234" y="1573"/>
                  </a:lnTo>
                  <a:cubicBezTo>
                    <a:pt x="1168" y="1573"/>
                    <a:pt x="1168" y="1606"/>
                    <a:pt x="1168" y="1606"/>
                  </a:cubicBezTo>
                  <a:lnTo>
                    <a:pt x="100" y="2941"/>
                  </a:lnTo>
                  <a:cubicBezTo>
                    <a:pt x="0" y="3041"/>
                    <a:pt x="67" y="3208"/>
                    <a:pt x="134" y="3241"/>
                  </a:cubicBezTo>
                  <a:cubicBezTo>
                    <a:pt x="167" y="3274"/>
                    <a:pt x="234" y="3274"/>
                    <a:pt x="267" y="3274"/>
                  </a:cubicBezTo>
                  <a:cubicBezTo>
                    <a:pt x="334" y="3274"/>
                    <a:pt x="400" y="3241"/>
                    <a:pt x="434" y="3208"/>
                  </a:cubicBezTo>
                  <a:lnTo>
                    <a:pt x="1468" y="1907"/>
                  </a:lnTo>
                  <a:lnTo>
                    <a:pt x="4070" y="405"/>
                  </a:lnTo>
                  <a:cubicBezTo>
                    <a:pt x="4136" y="372"/>
                    <a:pt x="4136" y="339"/>
                    <a:pt x="4136" y="339"/>
                  </a:cubicBezTo>
                  <a:lnTo>
                    <a:pt x="3970" y="205"/>
                  </a:lnTo>
                  <a:lnTo>
                    <a:pt x="4103" y="39"/>
                  </a:lnTo>
                  <a:cubicBezTo>
                    <a:pt x="4045" y="19"/>
                    <a:pt x="3999" y="0"/>
                    <a:pt x="3950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7"/>
            <p:cNvSpPr/>
            <p:nvPr/>
          </p:nvSpPr>
          <p:spPr>
            <a:xfrm>
              <a:off x="-2592525" y="4898950"/>
              <a:ext cx="521250" cy="274375"/>
            </a:xfrm>
            <a:custGeom>
              <a:avLst/>
              <a:gdLst/>
              <a:ahLst/>
              <a:cxnLst/>
              <a:rect l="l" t="t" r="r" b="b"/>
              <a:pathLst>
                <a:path w="20850" h="10975" extrusionOk="0">
                  <a:moveTo>
                    <a:pt x="3704" y="0"/>
                  </a:moveTo>
                  <a:lnTo>
                    <a:pt x="1" y="1535"/>
                  </a:lnTo>
                  <a:lnTo>
                    <a:pt x="268" y="7372"/>
                  </a:lnTo>
                  <a:cubicBezTo>
                    <a:pt x="368" y="9374"/>
                    <a:pt x="2036" y="10975"/>
                    <a:pt x="4071" y="10975"/>
                  </a:cubicBezTo>
                  <a:lnTo>
                    <a:pt x="20849" y="10975"/>
                  </a:lnTo>
                  <a:cubicBezTo>
                    <a:pt x="11442" y="9541"/>
                    <a:pt x="5472" y="2369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7"/>
            <p:cNvSpPr/>
            <p:nvPr/>
          </p:nvSpPr>
          <p:spPr>
            <a:xfrm>
              <a:off x="-3255477" y="2625830"/>
              <a:ext cx="1234250" cy="1581550"/>
            </a:xfrm>
            <a:custGeom>
              <a:avLst/>
              <a:gdLst/>
              <a:ahLst/>
              <a:cxnLst/>
              <a:rect l="l" t="t" r="r" b="b"/>
              <a:pathLst>
                <a:path w="49370" h="63262" extrusionOk="0">
                  <a:moveTo>
                    <a:pt x="27828" y="1"/>
                  </a:moveTo>
                  <a:cubicBezTo>
                    <a:pt x="27654" y="1"/>
                    <a:pt x="27476" y="53"/>
                    <a:pt x="27320" y="150"/>
                  </a:cubicBezTo>
                  <a:lnTo>
                    <a:pt x="20182" y="5320"/>
                  </a:lnTo>
                  <a:lnTo>
                    <a:pt x="16313" y="12392"/>
                  </a:lnTo>
                  <a:cubicBezTo>
                    <a:pt x="15679" y="10758"/>
                    <a:pt x="14445" y="9390"/>
                    <a:pt x="12843" y="8756"/>
                  </a:cubicBezTo>
                  <a:cubicBezTo>
                    <a:pt x="10642" y="7889"/>
                    <a:pt x="8140" y="8389"/>
                    <a:pt x="5805" y="7889"/>
                  </a:cubicBezTo>
                  <a:cubicBezTo>
                    <a:pt x="4171" y="7555"/>
                    <a:pt x="2736" y="6788"/>
                    <a:pt x="1469" y="5721"/>
                  </a:cubicBezTo>
                  <a:lnTo>
                    <a:pt x="1469" y="5721"/>
                  </a:lnTo>
                  <a:cubicBezTo>
                    <a:pt x="2269" y="6121"/>
                    <a:pt x="3136" y="6454"/>
                    <a:pt x="4070" y="6588"/>
                  </a:cubicBezTo>
                  <a:cubicBezTo>
                    <a:pt x="4499" y="6656"/>
                    <a:pt x="4934" y="6691"/>
                    <a:pt x="5368" y="6691"/>
                  </a:cubicBezTo>
                  <a:cubicBezTo>
                    <a:pt x="7466" y="6691"/>
                    <a:pt x="9549" y="5889"/>
                    <a:pt x="10875" y="4286"/>
                  </a:cubicBezTo>
                  <a:lnTo>
                    <a:pt x="10875" y="4286"/>
                  </a:lnTo>
                  <a:cubicBezTo>
                    <a:pt x="9605" y="5219"/>
                    <a:pt x="8049" y="5647"/>
                    <a:pt x="6467" y="5647"/>
                  </a:cubicBezTo>
                  <a:cubicBezTo>
                    <a:pt x="4767" y="5647"/>
                    <a:pt x="3037" y="5152"/>
                    <a:pt x="1602" y="4253"/>
                  </a:cubicBezTo>
                  <a:cubicBezTo>
                    <a:pt x="1268" y="4053"/>
                    <a:pt x="935" y="3786"/>
                    <a:pt x="635" y="3552"/>
                  </a:cubicBezTo>
                  <a:lnTo>
                    <a:pt x="635" y="3552"/>
                  </a:lnTo>
                  <a:cubicBezTo>
                    <a:pt x="1602" y="10557"/>
                    <a:pt x="1502" y="18563"/>
                    <a:pt x="801" y="25601"/>
                  </a:cubicBezTo>
                  <a:cubicBezTo>
                    <a:pt x="1" y="33507"/>
                    <a:pt x="6205" y="42280"/>
                    <a:pt x="11776" y="48384"/>
                  </a:cubicBezTo>
                  <a:lnTo>
                    <a:pt x="23951" y="48384"/>
                  </a:lnTo>
                  <a:lnTo>
                    <a:pt x="30790" y="58792"/>
                  </a:lnTo>
                  <a:lnTo>
                    <a:pt x="49369" y="63262"/>
                  </a:lnTo>
                  <a:lnTo>
                    <a:pt x="47001" y="57424"/>
                  </a:lnTo>
                  <a:lnTo>
                    <a:pt x="44666" y="58292"/>
                  </a:lnTo>
                  <a:lnTo>
                    <a:pt x="37494" y="41646"/>
                  </a:lnTo>
                  <a:cubicBezTo>
                    <a:pt x="37127" y="40646"/>
                    <a:pt x="36494" y="39578"/>
                    <a:pt x="35726" y="38477"/>
                  </a:cubicBezTo>
                  <a:cubicBezTo>
                    <a:pt x="32644" y="34069"/>
                    <a:pt x="27519" y="31472"/>
                    <a:pt x="22087" y="31472"/>
                  </a:cubicBezTo>
                  <a:cubicBezTo>
                    <a:pt x="22053" y="31472"/>
                    <a:pt x="22018" y="31472"/>
                    <a:pt x="21983" y="31472"/>
                  </a:cubicBezTo>
                  <a:lnTo>
                    <a:pt x="21049" y="31472"/>
                  </a:lnTo>
                  <a:cubicBezTo>
                    <a:pt x="21183" y="30105"/>
                    <a:pt x="20849" y="28737"/>
                    <a:pt x="19982" y="27603"/>
                  </a:cubicBezTo>
                  <a:cubicBezTo>
                    <a:pt x="18648" y="25902"/>
                    <a:pt x="16313" y="24901"/>
                    <a:pt x="15212" y="23166"/>
                  </a:cubicBezTo>
                  <a:lnTo>
                    <a:pt x="21316" y="16929"/>
                  </a:lnTo>
                  <a:cubicBezTo>
                    <a:pt x="24385" y="16495"/>
                    <a:pt x="25853" y="13793"/>
                    <a:pt x="25853" y="13793"/>
                  </a:cubicBezTo>
                  <a:lnTo>
                    <a:pt x="26186" y="13893"/>
                  </a:lnTo>
                  <a:cubicBezTo>
                    <a:pt x="26316" y="13924"/>
                    <a:pt x="26446" y="13939"/>
                    <a:pt x="26575" y="13939"/>
                  </a:cubicBezTo>
                  <a:cubicBezTo>
                    <a:pt x="27145" y="13939"/>
                    <a:pt x="27688" y="13649"/>
                    <a:pt x="27988" y="13159"/>
                  </a:cubicBezTo>
                  <a:lnTo>
                    <a:pt x="29288" y="11258"/>
                  </a:lnTo>
                  <a:cubicBezTo>
                    <a:pt x="29322" y="11158"/>
                    <a:pt x="29422" y="11091"/>
                    <a:pt x="29455" y="10991"/>
                  </a:cubicBezTo>
                  <a:cubicBezTo>
                    <a:pt x="29489" y="10924"/>
                    <a:pt x="29522" y="10824"/>
                    <a:pt x="29589" y="10724"/>
                  </a:cubicBezTo>
                  <a:cubicBezTo>
                    <a:pt x="29622" y="10491"/>
                    <a:pt x="29655" y="10324"/>
                    <a:pt x="29655" y="10124"/>
                  </a:cubicBezTo>
                  <a:lnTo>
                    <a:pt x="29655" y="9790"/>
                  </a:lnTo>
                  <a:cubicBezTo>
                    <a:pt x="29655" y="9723"/>
                    <a:pt x="29622" y="9590"/>
                    <a:pt x="29622" y="9490"/>
                  </a:cubicBezTo>
                  <a:cubicBezTo>
                    <a:pt x="29522" y="8956"/>
                    <a:pt x="29288" y="8456"/>
                    <a:pt x="28955" y="8056"/>
                  </a:cubicBezTo>
                  <a:lnTo>
                    <a:pt x="28955" y="7989"/>
                  </a:lnTo>
                  <a:cubicBezTo>
                    <a:pt x="28888" y="7956"/>
                    <a:pt x="28888" y="7922"/>
                    <a:pt x="28855" y="7922"/>
                  </a:cubicBezTo>
                  <a:cubicBezTo>
                    <a:pt x="28721" y="7755"/>
                    <a:pt x="28621" y="7622"/>
                    <a:pt x="28455" y="7489"/>
                  </a:cubicBezTo>
                  <a:lnTo>
                    <a:pt x="26053" y="5587"/>
                  </a:lnTo>
                  <a:lnTo>
                    <a:pt x="25886" y="5454"/>
                  </a:lnTo>
                  <a:lnTo>
                    <a:pt x="26019" y="5287"/>
                  </a:lnTo>
                  <a:lnTo>
                    <a:pt x="28588" y="1384"/>
                  </a:lnTo>
                  <a:cubicBezTo>
                    <a:pt x="28855" y="917"/>
                    <a:pt x="28688" y="283"/>
                    <a:pt x="28188" y="83"/>
                  </a:cubicBezTo>
                  <a:cubicBezTo>
                    <a:pt x="28076" y="28"/>
                    <a:pt x="27953" y="1"/>
                    <a:pt x="27828" y="1"/>
                  </a:cubicBezTo>
                  <a:close/>
                </a:path>
              </a:pathLst>
            </a:custGeom>
            <a:solidFill>
              <a:srgbClr val="9E9E9E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7"/>
            <p:cNvSpPr/>
            <p:nvPr/>
          </p:nvSpPr>
          <p:spPr>
            <a:xfrm>
              <a:off x="-4055225" y="1944325"/>
              <a:ext cx="846475" cy="506225"/>
            </a:xfrm>
            <a:custGeom>
              <a:avLst/>
              <a:gdLst/>
              <a:ahLst/>
              <a:cxnLst/>
              <a:rect l="l" t="t" r="r" b="b"/>
              <a:pathLst>
                <a:path w="33859" h="20249" extrusionOk="0">
                  <a:moveTo>
                    <a:pt x="16546" y="1"/>
                  </a:moveTo>
                  <a:cubicBezTo>
                    <a:pt x="16179" y="1902"/>
                    <a:pt x="15345" y="3670"/>
                    <a:pt x="14177" y="5238"/>
                  </a:cubicBezTo>
                  <a:cubicBezTo>
                    <a:pt x="11942" y="5738"/>
                    <a:pt x="9707" y="6305"/>
                    <a:pt x="7673" y="7339"/>
                  </a:cubicBezTo>
                  <a:lnTo>
                    <a:pt x="6805" y="7840"/>
                  </a:lnTo>
                  <a:cubicBezTo>
                    <a:pt x="5071" y="8007"/>
                    <a:pt x="3336" y="7940"/>
                    <a:pt x="1835" y="8740"/>
                  </a:cubicBezTo>
                  <a:cubicBezTo>
                    <a:pt x="1035" y="9174"/>
                    <a:pt x="434" y="9841"/>
                    <a:pt x="1" y="10675"/>
                  </a:cubicBezTo>
                  <a:cubicBezTo>
                    <a:pt x="601" y="10909"/>
                    <a:pt x="1201" y="11109"/>
                    <a:pt x="1835" y="11276"/>
                  </a:cubicBezTo>
                  <a:cubicBezTo>
                    <a:pt x="2469" y="10242"/>
                    <a:pt x="3370" y="9341"/>
                    <a:pt x="4504" y="8841"/>
                  </a:cubicBezTo>
                  <a:cubicBezTo>
                    <a:pt x="5004" y="8607"/>
                    <a:pt x="5538" y="8440"/>
                    <a:pt x="6138" y="8307"/>
                  </a:cubicBezTo>
                  <a:lnTo>
                    <a:pt x="6138" y="8307"/>
                  </a:lnTo>
                  <a:cubicBezTo>
                    <a:pt x="4871" y="9174"/>
                    <a:pt x="3737" y="10275"/>
                    <a:pt x="2969" y="11542"/>
                  </a:cubicBezTo>
                  <a:cubicBezTo>
                    <a:pt x="12676" y="13877"/>
                    <a:pt x="23317" y="11776"/>
                    <a:pt x="27053" y="15145"/>
                  </a:cubicBezTo>
                  <a:cubicBezTo>
                    <a:pt x="28387" y="16346"/>
                    <a:pt x="29555" y="18114"/>
                    <a:pt x="30489" y="20249"/>
                  </a:cubicBezTo>
                  <a:cubicBezTo>
                    <a:pt x="31023" y="20115"/>
                    <a:pt x="31556" y="19848"/>
                    <a:pt x="31990" y="19481"/>
                  </a:cubicBezTo>
                  <a:cubicBezTo>
                    <a:pt x="33725" y="17980"/>
                    <a:pt x="33858" y="15178"/>
                    <a:pt x="32757" y="13144"/>
                  </a:cubicBezTo>
                  <a:cubicBezTo>
                    <a:pt x="32157" y="11909"/>
                    <a:pt x="31189" y="10909"/>
                    <a:pt x="30089" y="10008"/>
                  </a:cubicBezTo>
                  <a:cubicBezTo>
                    <a:pt x="30189" y="9608"/>
                    <a:pt x="30222" y="9174"/>
                    <a:pt x="30222" y="8774"/>
                  </a:cubicBezTo>
                  <a:cubicBezTo>
                    <a:pt x="30155" y="6339"/>
                    <a:pt x="28521" y="4137"/>
                    <a:pt x="26353" y="3103"/>
                  </a:cubicBezTo>
                  <a:cubicBezTo>
                    <a:pt x="25176" y="2542"/>
                    <a:pt x="23871" y="2285"/>
                    <a:pt x="22562" y="2285"/>
                  </a:cubicBezTo>
                  <a:cubicBezTo>
                    <a:pt x="21458" y="2285"/>
                    <a:pt x="20351" y="2467"/>
                    <a:pt x="19314" y="2803"/>
                  </a:cubicBezTo>
                  <a:cubicBezTo>
                    <a:pt x="18681" y="3003"/>
                    <a:pt x="18047" y="3270"/>
                    <a:pt x="17480" y="3603"/>
                  </a:cubicBezTo>
                  <a:cubicBezTo>
                    <a:pt x="17646" y="2336"/>
                    <a:pt x="17313" y="1068"/>
                    <a:pt x="165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7"/>
            <p:cNvSpPr/>
            <p:nvPr/>
          </p:nvSpPr>
          <p:spPr>
            <a:xfrm>
              <a:off x="-2444075" y="4082525"/>
              <a:ext cx="442850" cy="291900"/>
            </a:xfrm>
            <a:custGeom>
              <a:avLst/>
              <a:gdLst/>
              <a:ahLst/>
              <a:cxnLst/>
              <a:rect l="l" t="t" r="r" b="b"/>
              <a:pathLst>
                <a:path w="17714" h="11676" extrusionOk="0">
                  <a:moveTo>
                    <a:pt x="15545" y="1"/>
                  </a:moveTo>
                  <a:lnTo>
                    <a:pt x="1" y="6272"/>
                  </a:lnTo>
                  <a:lnTo>
                    <a:pt x="2169" y="11676"/>
                  </a:lnTo>
                  <a:lnTo>
                    <a:pt x="17713" y="5405"/>
                  </a:lnTo>
                  <a:lnTo>
                    <a:pt x="15545" y="1"/>
                  </a:ln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7"/>
            <p:cNvSpPr/>
            <p:nvPr/>
          </p:nvSpPr>
          <p:spPr>
            <a:xfrm>
              <a:off x="-4517225" y="1346400"/>
              <a:ext cx="215175" cy="214350"/>
            </a:xfrm>
            <a:custGeom>
              <a:avLst/>
              <a:gdLst/>
              <a:ahLst/>
              <a:cxnLst/>
              <a:rect l="l" t="t" r="r" b="b"/>
              <a:pathLst>
                <a:path w="8607" h="8574" extrusionOk="0">
                  <a:moveTo>
                    <a:pt x="4304" y="1569"/>
                  </a:moveTo>
                  <a:cubicBezTo>
                    <a:pt x="5805" y="1569"/>
                    <a:pt x="7006" y="2803"/>
                    <a:pt x="7006" y="4304"/>
                  </a:cubicBezTo>
                  <a:cubicBezTo>
                    <a:pt x="7006" y="5772"/>
                    <a:pt x="5805" y="7006"/>
                    <a:pt x="4304" y="7006"/>
                  </a:cubicBezTo>
                  <a:cubicBezTo>
                    <a:pt x="2803" y="7006"/>
                    <a:pt x="1602" y="5772"/>
                    <a:pt x="1602" y="4304"/>
                  </a:cubicBezTo>
                  <a:cubicBezTo>
                    <a:pt x="1602" y="2803"/>
                    <a:pt x="2803" y="1569"/>
                    <a:pt x="4304" y="1569"/>
                  </a:cubicBezTo>
                  <a:close/>
                  <a:moveTo>
                    <a:pt x="4304" y="1"/>
                  </a:moveTo>
                  <a:cubicBezTo>
                    <a:pt x="1935" y="1"/>
                    <a:pt x="1" y="1902"/>
                    <a:pt x="1" y="4304"/>
                  </a:cubicBezTo>
                  <a:cubicBezTo>
                    <a:pt x="1" y="6672"/>
                    <a:pt x="1935" y="8574"/>
                    <a:pt x="4304" y="8574"/>
                  </a:cubicBezTo>
                  <a:cubicBezTo>
                    <a:pt x="6639" y="8574"/>
                    <a:pt x="8607" y="6639"/>
                    <a:pt x="8607" y="4304"/>
                  </a:cubicBezTo>
                  <a:cubicBezTo>
                    <a:pt x="8607" y="1902"/>
                    <a:pt x="6672" y="1"/>
                    <a:pt x="4304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7"/>
            <p:cNvSpPr/>
            <p:nvPr/>
          </p:nvSpPr>
          <p:spPr>
            <a:xfrm>
              <a:off x="-3886775" y="1538200"/>
              <a:ext cx="215175" cy="214350"/>
            </a:xfrm>
            <a:custGeom>
              <a:avLst/>
              <a:gdLst/>
              <a:ahLst/>
              <a:cxnLst/>
              <a:rect l="l" t="t" r="r" b="b"/>
              <a:pathLst>
                <a:path w="8607" h="8574" extrusionOk="0">
                  <a:moveTo>
                    <a:pt x="4304" y="1"/>
                  </a:moveTo>
                  <a:cubicBezTo>
                    <a:pt x="1935" y="1"/>
                    <a:pt x="1" y="1902"/>
                    <a:pt x="1" y="4304"/>
                  </a:cubicBezTo>
                  <a:cubicBezTo>
                    <a:pt x="1" y="6672"/>
                    <a:pt x="1935" y="8574"/>
                    <a:pt x="4304" y="8574"/>
                  </a:cubicBezTo>
                  <a:cubicBezTo>
                    <a:pt x="6672" y="8574"/>
                    <a:pt x="8607" y="6672"/>
                    <a:pt x="8607" y="4304"/>
                  </a:cubicBezTo>
                  <a:cubicBezTo>
                    <a:pt x="8573" y="1902"/>
                    <a:pt x="6639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7"/>
            <p:cNvSpPr/>
            <p:nvPr/>
          </p:nvSpPr>
          <p:spPr>
            <a:xfrm>
              <a:off x="-4195325" y="663875"/>
              <a:ext cx="440350" cy="482775"/>
            </a:xfrm>
            <a:custGeom>
              <a:avLst/>
              <a:gdLst/>
              <a:ahLst/>
              <a:cxnLst/>
              <a:rect l="l" t="t" r="r" b="b"/>
              <a:pathLst>
                <a:path w="17614" h="19311" extrusionOk="0">
                  <a:moveTo>
                    <a:pt x="2076" y="1"/>
                  </a:moveTo>
                  <a:cubicBezTo>
                    <a:pt x="998" y="1"/>
                    <a:pt x="1" y="870"/>
                    <a:pt x="1" y="2084"/>
                  </a:cubicBezTo>
                  <a:lnTo>
                    <a:pt x="1" y="17228"/>
                  </a:lnTo>
                  <a:cubicBezTo>
                    <a:pt x="1" y="18442"/>
                    <a:pt x="998" y="19311"/>
                    <a:pt x="2076" y="19311"/>
                  </a:cubicBezTo>
                  <a:cubicBezTo>
                    <a:pt x="2420" y="19311"/>
                    <a:pt x="2772" y="19223"/>
                    <a:pt x="3103" y="19029"/>
                  </a:cubicBezTo>
                  <a:lnTo>
                    <a:pt x="16245" y="11457"/>
                  </a:lnTo>
                  <a:cubicBezTo>
                    <a:pt x="17613" y="10623"/>
                    <a:pt x="17613" y="8655"/>
                    <a:pt x="16245" y="7854"/>
                  </a:cubicBezTo>
                  <a:lnTo>
                    <a:pt x="3103" y="282"/>
                  </a:lnTo>
                  <a:cubicBezTo>
                    <a:pt x="2772" y="89"/>
                    <a:pt x="2420" y="1"/>
                    <a:pt x="2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992;p47"/>
          <p:cNvGrpSpPr/>
          <p:nvPr/>
        </p:nvGrpSpPr>
        <p:grpSpPr>
          <a:xfrm>
            <a:off x="4466463" y="3305947"/>
            <a:ext cx="2958303" cy="1593589"/>
            <a:chOff x="4466463" y="3305947"/>
            <a:chExt cx="2958303" cy="1593589"/>
          </a:xfrm>
        </p:grpSpPr>
        <p:grpSp>
          <p:nvGrpSpPr>
            <p:cNvPr id="993" name="Google Shape;993;p47"/>
            <p:cNvGrpSpPr/>
            <p:nvPr/>
          </p:nvGrpSpPr>
          <p:grpSpPr>
            <a:xfrm flipH="1">
              <a:off x="6574013" y="4048812"/>
              <a:ext cx="850753" cy="850724"/>
              <a:chOff x="780950" y="891300"/>
              <a:chExt cx="727575" cy="727550"/>
            </a:xfrm>
          </p:grpSpPr>
          <p:sp>
            <p:nvSpPr>
              <p:cNvPr id="994" name="Google Shape;994;p47"/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47"/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47"/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47"/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47"/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47"/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47"/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1" name="Google Shape;1001;p47"/>
            <p:cNvGrpSpPr/>
            <p:nvPr/>
          </p:nvGrpSpPr>
          <p:grpSpPr>
            <a:xfrm>
              <a:off x="4466463" y="3863531"/>
              <a:ext cx="1021756" cy="332094"/>
              <a:chOff x="7289663" y="3996131"/>
              <a:chExt cx="1021756" cy="332094"/>
            </a:xfrm>
          </p:grpSpPr>
          <p:sp>
            <p:nvSpPr>
              <p:cNvPr id="1002" name="Google Shape;1002;p47"/>
              <p:cNvSpPr/>
              <p:nvPr/>
            </p:nvSpPr>
            <p:spPr>
              <a:xfrm>
                <a:off x="7289663" y="4044216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6" y="0"/>
                      <a:pt x="0" y="2836"/>
                      <a:pt x="0" y="6305"/>
                    </a:cubicBezTo>
                    <a:cubicBezTo>
                      <a:pt x="0" y="9774"/>
                      <a:pt x="2836" y="12609"/>
                      <a:pt x="6305" y="12609"/>
                    </a:cubicBezTo>
                    <a:lnTo>
                      <a:pt x="38227" y="12609"/>
                    </a:lnTo>
                    <a:cubicBezTo>
                      <a:pt x="41697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47"/>
              <p:cNvSpPr/>
              <p:nvPr/>
            </p:nvSpPr>
            <p:spPr>
              <a:xfrm>
                <a:off x="7308447" y="3996131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5" y="0"/>
                      <a:pt x="0" y="2836"/>
                      <a:pt x="0" y="6305"/>
                    </a:cubicBezTo>
                    <a:cubicBezTo>
                      <a:pt x="0" y="9774"/>
                      <a:pt x="2835" y="12609"/>
                      <a:pt x="6305" y="12609"/>
                    </a:cubicBezTo>
                    <a:lnTo>
                      <a:pt x="38227" y="12609"/>
                    </a:lnTo>
                    <a:cubicBezTo>
                      <a:pt x="41730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47"/>
              <p:cNvSpPr/>
              <p:nvPr/>
            </p:nvSpPr>
            <p:spPr>
              <a:xfrm>
                <a:off x="7433897" y="4044036"/>
                <a:ext cx="209639" cy="188175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8355" extrusionOk="0">
                    <a:moveTo>
                      <a:pt x="4646" y="1"/>
                    </a:moveTo>
                    <a:cubicBezTo>
                      <a:pt x="3684" y="1"/>
                      <a:pt x="2718" y="332"/>
                      <a:pt x="1935" y="1009"/>
                    </a:cubicBezTo>
                    <a:cubicBezTo>
                      <a:pt x="168" y="2543"/>
                      <a:pt x="1" y="5179"/>
                      <a:pt x="1502" y="6913"/>
                    </a:cubicBezTo>
                    <a:cubicBezTo>
                      <a:pt x="2326" y="7865"/>
                      <a:pt x="3491" y="8355"/>
                      <a:pt x="4662" y="8355"/>
                    </a:cubicBezTo>
                    <a:cubicBezTo>
                      <a:pt x="5624" y="8355"/>
                      <a:pt x="6590" y="8024"/>
                      <a:pt x="7373" y="7347"/>
                    </a:cubicBezTo>
                    <a:cubicBezTo>
                      <a:pt x="9107" y="5846"/>
                      <a:pt x="9307" y="3210"/>
                      <a:pt x="7806" y="1443"/>
                    </a:cubicBezTo>
                    <a:cubicBezTo>
                      <a:pt x="6982" y="491"/>
                      <a:pt x="5817" y="1"/>
                      <a:pt x="46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47"/>
              <p:cNvSpPr/>
              <p:nvPr/>
            </p:nvSpPr>
            <p:spPr>
              <a:xfrm>
                <a:off x="7705879" y="4044689"/>
                <a:ext cx="208108" cy="187612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8330" extrusionOk="0">
                    <a:moveTo>
                      <a:pt x="4637" y="1"/>
                    </a:moveTo>
                    <a:cubicBezTo>
                      <a:pt x="3626" y="1"/>
                      <a:pt x="2609" y="369"/>
                      <a:pt x="1801" y="1113"/>
                    </a:cubicBezTo>
                    <a:cubicBezTo>
                      <a:pt x="100" y="2681"/>
                      <a:pt x="0" y="5316"/>
                      <a:pt x="1568" y="6984"/>
                    </a:cubicBezTo>
                    <a:cubicBezTo>
                      <a:pt x="2392" y="7878"/>
                      <a:pt x="3510" y="8330"/>
                      <a:pt x="4633" y="8330"/>
                    </a:cubicBezTo>
                    <a:cubicBezTo>
                      <a:pt x="5647" y="8330"/>
                      <a:pt x="6665" y="7962"/>
                      <a:pt x="7472" y="7218"/>
                    </a:cubicBezTo>
                    <a:cubicBezTo>
                      <a:pt x="9140" y="5650"/>
                      <a:pt x="9240" y="3015"/>
                      <a:pt x="7672" y="1347"/>
                    </a:cubicBezTo>
                    <a:cubicBezTo>
                      <a:pt x="6866" y="453"/>
                      <a:pt x="5756" y="1"/>
                      <a:pt x="46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47"/>
              <p:cNvSpPr/>
              <p:nvPr/>
            </p:nvSpPr>
            <p:spPr>
              <a:xfrm>
                <a:off x="7979347" y="4043856"/>
                <a:ext cx="206621" cy="187793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8338" extrusionOk="0">
                    <a:moveTo>
                      <a:pt x="4594" y="1"/>
                    </a:moveTo>
                    <a:cubicBezTo>
                      <a:pt x="2710" y="1"/>
                      <a:pt x="989" y="1277"/>
                      <a:pt x="534" y="3185"/>
                    </a:cubicBezTo>
                    <a:cubicBezTo>
                      <a:pt x="0" y="5420"/>
                      <a:pt x="1368" y="7688"/>
                      <a:pt x="3603" y="8222"/>
                    </a:cubicBezTo>
                    <a:cubicBezTo>
                      <a:pt x="3929" y="8300"/>
                      <a:pt x="4256" y="8337"/>
                      <a:pt x="4577" y="8337"/>
                    </a:cubicBezTo>
                    <a:cubicBezTo>
                      <a:pt x="6455" y="8337"/>
                      <a:pt x="8155" y="7061"/>
                      <a:pt x="8640" y="5153"/>
                    </a:cubicBezTo>
                    <a:cubicBezTo>
                      <a:pt x="9173" y="2918"/>
                      <a:pt x="7806" y="683"/>
                      <a:pt x="5571" y="116"/>
                    </a:cubicBezTo>
                    <a:cubicBezTo>
                      <a:pt x="5244" y="38"/>
                      <a:pt x="4917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7" name="Google Shape;1007;p47"/>
            <p:cNvGrpSpPr/>
            <p:nvPr/>
          </p:nvGrpSpPr>
          <p:grpSpPr>
            <a:xfrm>
              <a:off x="5297661" y="3305947"/>
              <a:ext cx="749797" cy="717499"/>
              <a:chOff x="7847861" y="3178722"/>
              <a:chExt cx="749797" cy="717499"/>
            </a:xfrm>
          </p:grpSpPr>
          <p:sp>
            <p:nvSpPr>
              <p:cNvPr id="1008" name="Google Shape;1008;p47"/>
              <p:cNvSpPr/>
              <p:nvPr/>
            </p:nvSpPr>
            <p:spPr>
              <a:xfrm>
                <a:off x="7847861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47"/>
              <p:cNvSpPr/>
              <p:nvPr/>
            </p:nvSpPr>
            <p:spPr>
              <a:xfrm>
                <a:off x="7886937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47"/>
              <p:cNvSpPr/>
              <p:nvPr/>
            </p:nvSpPr>
            <p:spPr>
              <a:xfrm>
                <a:off x="7944032" y="3221560"/>
                <a:ext cx="596531" cy="595788"/>
              </a:xfrm>
              <a:custGeom>
                <a:avLst/>
                <a:gdLst/>
                <a:ahLst/>
                <a:cxnLst/>
                <a:rect l="l" t="t" r="r" b="b"/>
                <a:pathLst>
                  <a:path w="26486" h="26453" extrusionOk="0">
                    <a:moveTo>
                      <a:pt x="13243" y="3803"/>
                    </a:moveTo>
                    <a:cubicBezTo>
                      <a:pt x="18413" y="3803"/>
                      <a:pt x="22616" y="8006"/>
                      <a:pt x="22616" y="13176"/>
                    </a:cubicBezTo>
                    <a:cubicBezTo>
                      <a:pt x="22616" y="18413"/>
                      <a:pt x="18413" y="22583"/>
                      <a:pt x="13243" y="22583"/>
                    </a:cubicBezTo>
                    <a:cubicBezTo>
                      <a:pt x="8073" y="22583"/>
                      <a:pt x="3836" y="18346"/>
                      <a:pt x="3836" y="13176"/>
                    </a:cubicBezTo>
                    <a:cubicBezTo>
                      <a:pt x="3836" y="8006"/>
                      <a:pt x="8073" y="3803"/>
                      <a:pt x="13243" y="3803"/>
                    </a:cubicBezTo>
                    <a:close/>
                    <a:moveTo>
                      <a:pt x="13243" y="0"/>
                    </a:moveTo>
                    <a:cubicBezTo>
                      <a:pt x="5938" y="0"/>
                      <a:pt x="0" y="5938"/>
                      <a:pt x="0" y="13243"/>
                    </a:cubicBezTo>
                    <a:cubicBezTo>
                      <a:pt x="0" y="20515"/>
                      <a:pt x="5938" y="26452"/>
                      <a:pt x="13243" y="26452"/>
                    </a:cubicBezTo>
                    <a:cubicBezTo>
                      <a:pt x="20515" y="26452"/>
                      <a:pt x="26452" y="20515"/>
                      <a:pt x="26452" y="13243"/>
                    </a:cubicBezTo>
                    <a:cubicBezTo>
                      <a:pt x="26486" y="5938"/>
                      <a:pt x="20582" y="0"/>
                      <a:pt x="13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47"/>
              <p:cNvSpPr/>
              <p:nvPr/>
            </p:nvSpPr>
            <p:spPr>
              <a:xfrm>
                <a:off x="8146126" y="3430411"/>
                <a:ext cx="394437" cy="387680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7213" extrusionOk="0">
                    <a:moveTo>
                      <a:pt x="16879" y="0"/>
                    </a:moveTo>
                    <a:cubicBezTo>
                      <a:pt x="17146" y="801"/>
                      <a:pt x="17313" y="1568"/>
                      <a:pt x="17379" y="2402"/>
                    </a:cubicBezTo>
                    <a:lnTo>
                      <a:pt x="13610" y="3703"/>
                    </a:lnTo>
                    <a:lnTo>
                      <a:pt x="13610" y="3970"/>
                    </a:lnTo>
                    <a:cubicBezTo>
                      <a:pt x="13610" y="9140"/>
                      <a:pt x="9374" y="13343"/>
                      <a:pt x="4203" y="13343"/>
                    </a:cubicBezTo>
                    <a:cubicBezTo>
                      <a:pt x="2869" y="13343"/>
                      <a:pt x="1635" y="13043"/>
                      <a:pt x="467" y="12543"/>
                    </a:cubicBezTo>
                    <a:lnTo>
                      <a:pt x="0" y="16512"/>
                    </a:lnTo>
                    <a:cubicBezTo>
                      <a:pt x="1335" y="16979"/>
                      <a:pt x="2769" y="17213"/>
                      <a:pt x="4203" y="17213"/>
                    </a:cubicBezTo>
                    <a:cubicBezTo>
                      <a:pt x="11509" y="17213"/>
                      <a:pt x="17413" y="11308"/>
                      <a:pt x="17413" y="4003"/>
                    </a:cubicBezTo>
                    <a:cubicBezTo>
                      <a:pt x="17513" y="2569"/>
                      <a:pt x="17313" y="1235"/>
                      <a:pt x="16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47"/>
              <p:cNvSpPr/>
              <p:nvPr/>
            </p:nvSpPr>
            <p:spPr>
              <a:xfrm>
                <a:off x="8067230" y="3344758"/>
                <a:ext cx="349369" cy="349369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512" extrusionOk="0">
                    <a:moveTo>
                      <a:pt x="7540" y="768"/>
                    </a:moveTo>
                    <a:lnTo>
                      <a:pt x="7540" y="2969"/>
                    </a:lnTo>
                    <a:cubicBezTo>
                      <a:pt x="6972" y="2969"/>
                      <a:pt x="6372" y="2969"/>
                      <a:pt x="5872" y="3003"/>
                    </a:cubicBezTo>
                    <a:cubicBezTo>
                      <a:pt x="6505" y="1969"/>
                      <a:pt x="7173" y="1168"/>
                      <a:pt x="7540" y="768"/>
                    </a:cubicBezTo>
                    <a:close/>
                    <a:moveTo>
                      <a:pt x="8007" y="634"/>
                    </a:moveTo>
                    <a:cubicBezTo>
                      <a:pt x="8373" y="1001"/>
                      <a:pt x="9174" y="1935"/>
                      <a:pt x="9875" y="3136"/>
                    </a:cubicBezTo>
                    <a:cubicBezTo>
                      <a:pt x="9207" y="3036"/>
                      <a:pt x="8607" y="3003"/>
                      <a:pt x="8007" y="2969"/>
                    </a:cubicBezTo>
                    <a:lnTo>
                      <a:pt x="8007" y="634"/>
                    </a:lnTo>
                    <a:close/>
                    <a:moveTo>
                      <a:pt x="7106" y="601"/>
                    </a:moveTo>
                    <a:lnTo>
                      <a:pt x="7106" y="601"/>
                    </a:lnTo>
                    <a:cubicBezTo>
                      <a:pt x="6639" y="1135"/>
                      <a:pt x="5938" y="1969"/>
                      <a:pt x="5338" y="3036"/>
                    </a:cubicBezTo>
                    <a:cubicBezTo>
                      <a:pt x="4504" y="3136"/>
                      <a:pt x="3804" y="3270"/>
                      <a:pt x="3170" y="3370"/>
                    </a:cubicBezTo>
                    <a:cubicBezTo>
                      <a:pt x="4137" y="2035"/>
                      <a:pt x="5471" y="1035"/>
                      <a:pt x="7106" y="601"/>
                    </a:cubicBezTo>
                    <a:close/>
                    <a:moveTo>
                      <a:pt x="8640" y="634"/>
                    </a:moveTo>
                    <a:lnTo>
                      <a:pt x="8640" y="634"/>
                    </a:lnTo>
                    <a:cubicBezTo>
                      <a:pt x="10342" y="1135"/>
                      <a:pt x="11776" y="2202"/>
                      <a:pt x="12710" y="3670"/>
                    </a:cubicBezTo>
                    <a:cubicBezTo>
                      <a:pt x="11876" y="3470"/>
                      <a:pt x="11142" y="3303"/>
                      <a:pt x="10442" y="3203"/>
                    </a:cubicBezTo>
                    <a:cubicBezTo>
                      <a:pt x="9808" y="2035"/>
                      <a:pt x="9107" y="1168"/>
                      <a:pt x="8640" y="634"/>
                    </a:cubicBezTo>
                    <a:close/>
                    <a:moveTo>
                      <a:pt x="5338" y="835"/>
                    </a:moveTo>
                    <a:cubicBezTo>
                      <a:pt x="4170" y="1468"/>
                      <a:pt x="3203" y="2436"/>
                      <a:pt x="2503" y="3503"/>
                    </a:cubicBezTo>
                    <a:cubicBezTo>
                      <a:pt x="2169" y="3603"/>
                      <a:pt x="1869" y="3670"/>
                      <a:pt x="1569" y="3770"/>
                    </a:cubicBezTo>
                    <a:cubicBezTo>
                      <a:pt x="2503" y="2469"/>
                      <a:pt x="3804" y="1435"/>
                      <a:pt x="5338" y="835"/>
                    </a:cubicBezTo>
                    <a:close/>
                    <a:moveTo>
                      <a:pt x="10608" y="1001"/>
                    </a:moveTo>
                    <a:cubicBezTo>
                      <a:pt x="12043" y="1635"/>
                      <a:pt x="13277" y="2669"/>
                      <a:pt x="14044" y="4003"/>
                    </a:cubicBezTo>
                    <a:cubicBezTo>
                      <a:pt x="13811" y="3937"/>
                      <a:pt x="13544" y="3870"/>
                      <a:pt x="13310" y="3803"/>
                    </a:cubicBezTo>
                    <a:cubicBezTo>
                      <a:pt x="12643" y="2669"/>
                      <a:pt x="11709" y="1702"/>
                      <a:pt x="10608" y="1001"/>
                    </a:cubicBezTo>
                    <a:close/>
                    <a:moveTo>
                      <a:pt x="2269" y="4104"/>
                    </a:moveTo>
                    <a:lnTo>
                      <a:pt x="2269" y="4104"/>
                    </a:lnTo>
                    <a:cubicBezTo>
                      <a:pt x="1669" y="5104"/>
                      <a:pt x="1368" y="6272"/>
                      <a:pt x="1335" y="7473"/>
                    </a:cubicBezTo>
                    <a:lnTo>
                      <a:pt x="468" y="7473"/>
                    </a:lnTo>
                    <a:cubicBezTo>
                      <a:pt x="501" y="6338"/>
                      <a:pt x="801" y="5304"/>
                      <a:pt x="1302" y="4370"/>
                    </a:cubicBezTo>
                    <a:cubicBezTo>
                      <a:pt x="1535" y="4304"/>
                      <a:pt x="1869" y="4170"/>
                      <a:pt x="2269" y="4104"/>
                    </a:cubicBezTo>
                    <a:close/>
                    <a:moveTo>
                      <a:pt x="5138" y="3503"/>
                    </a:moveTo>
                    <a:lnTo>
                      <a:pt x="5138" y="3503"/>
                    </a:lnTo>
                    <a:cubicBezTo>
                      <a:pt x="4637" y="4604"/>
                      <a:pt x="4204" y="5871"/>
                      <a:pt x="4137" y="7306"/>
                    </a:cubicBezTo>
                    <a:lnTo>
                      <a:pt x="4137" y="7473"/>
                    </a:lnTo>
                    <a:lnTo>
                      <a:pt x="1802" y="7473"/>
                    </a:lnTo>
                    <a:cubicBezTo>
                      <a:pt x="1835" y="6172"/>
                      <a:pt x="2202" y="4971"/>
                      <a:pt x="2836" y="3870"/>
                    </a:cubicBezTo>
                    <a:cubicBezTo>
                      <a:pt x="3203" y="3803"/>
                      <a:pt x="3670" y="3703"/>
                      <a:pt x="4204" y="3637"/>
                    </a:cubicBezTo>
                    <a:cubicBezTo>
                      <a:pt x="4504" y="3603"/>
                      <a:pt x="4804" y="3536"/>
                      <a:pt x="5138" y="3503"/>
                    </a:cubicBezTo>
                    <a:close/>
                    <a:moveTo>
                      <a:pt x="7540" y="3370"/>
                    </a:moveTo>
                    <a:lnTo>
                      <a:pt x="7540" y="7473"/>
                    </a:lnTo>
                    <a:lnTo>
                      <a:pt x="4537" y="7473"/>
                    </a:lnTo>
                    <a:lnTo>
                      <a:pt x="4537" y="7339"/>
                    </a:lnTo>
                    <a:cubicBezTo>
                      <a:pt x="4637" y="5838"/>
                      <a:pt x="5104" y="4537"/>
                      <a:pt x="5638" y="3470"/>
                    </a:cubicBezTo>
                    <a:cubicBezTo>
                      <a:pt x="6205" y="3436"/>
                      <a:pt x="6872" y="3370"/>
                      <a:pt x="7540" y="3370"/>
                    </a:cubicBezTo>
                    <a:close/>
                    <a:moveTo>
                      <a:pt x="8007" y="3436"/>
                    </a:moveTo>
                    <a:cubicBezTo>
                      <a:pt x="8674" y="3470"/>
                      <a:pt x="9374" y="3503"/>
                      <a:pt x="10141" y="3603"/>
                    </a:cubicBezTo>
                    <a:cubicBezTo>
                      <a:pt x="10675" y="4637"/>
                      <a:pt x="11109" y="5938"/>
                      <a:pt x="11142" y="7339"/>
                    </a:cubicBezTo>
                    <a:lnTo>
                      <a:pt x="11142" y="7473"/>
                    </a:lnTo>
                    <a:lnTo>
                      <a:pt x="8007" y="7473"/>
                    </a:lnTo>
                    <a:lnTo>
                      <a:pt x="8007" y="3436"/>
                    </a:lnTo>
                    <a:close/>
                    <a:moveTo>
                      <a:pt x="10675" y="3670"/>
                    </a:moveTo>
                    <a:cubicBezTo>
                      <a:pt x="11442" y="3803"/>
                      <a:pt x="12210" y="3970"/>
                      <a:pt x="13043" y="4170"/>
                    </a:cubicBezTo>
                    <a:cubicBezTo>
                      <a:pt x="13544" y="5171"/>
                      <a:pt x="13844" y="6305"/>
                      <a:pt x="13944" y="7473"/>
                    </a:cubicBezTo>
                    <a:lnTo>
                      <a:pt x="11609" y="7473"/>
                    </a:lnTo>
                    <a:lnTo>
                      <a:pt x="11609" y="7306"/>
                    </a:lnTo>
                    <a:cubicBezTo>
                      <a:pt x="11509" y="5938"/>
                      <a:pt x="11175" y="4671"/>
                      <a:pt x="10675" y="3670"/>
                    </a:cubicBezTo>
                    <a:close/>
                    <a:moveTo>
                      <a:pt x="13611" y="4304"/>
                    </a:moveTo>
                    <a:cubicBezTo>
                      <a:pt x="13844" y="4370"/>
                      <a:pt x="14111" y="4470"/>
                      <a:pt x="14344" y="4504"/>
                    </a:cubicBezTo>
                    <a:cubicBezTo>
                      <a:pt x="14778" y="5371"/>
                      <a:pt x="15045" y="6372"/>
                      <a:pt x="15112" y="7439"/>
                    </a:cubicBezTo>
                    <a:lnTo>
                      <a:pt x="14344" y="7439"/>
                    </a:lnTo>
                    <a:lnTo>
                      <a:pt x="14344" y="7473"/>
                    </a:lnTo>
                    <a:cubicBezTo>
                      <a:pt x="14311" y="6338"/>
                      <a:pt x="14044" y="5271"/>
                      <a:pt x="13611" y="4304"/>
                    </a:cubicBezTo>
                    <a:close/>
                    <a:moveTo>
                      <a:pt x="1335" y="7940"/>
                    </a:moveTo>
                    <a:cubicBezTo>
                      <a:pt x="1368" y="9274"/>
                      <a:pt x="1702" y="10541"/>
                      <a:pt x="2336" y="11642"/>
                    </a:cubicBezTo>
                    <a:cubicBezTo>
                      <a:pt x="2036" y="11542"/>
                      <a:pt x="1769" y="11475"/>
                      <a:pt x="1435" y="11375"/>
                    </a:cubicBezTo>
                    <a:cubicBezTo>
                      <a:pt x="835" y="10341"/>
                      <a:pt x="501" y="9174"/>
                      <a:pt x="468" y="7940"/>
                    </a:cubicBezTo>
                    <a:close/>
                    <a:moveTo>
                      <a:pt x="15112" y="7940"/>
                    </a:moveTo>
                    <a:cubicBezTo>
                      <a:pt x="15045" y="9274"/>
                      <a:pt x="14678" y="10508"/>
                      <a:pt x="14011" y="11609"/>
                    </a:cubicBezTo>
                    <a:cubicBezTo>
                      <a:pt x="13811" y="11676"/>
                      <a:pt x="13510" y="11776"/>
                      <a:pt x="13277" y="11842"/>
                    </a:cubicBezTo>
                    <a:cubicBezTo>
                      <a:pt x="13944" y="10675"/>
                      <a:pt x="14311" y="9341"/>
                      <a:pt x="14344" y="7940"/>
                    </a:cubicBezTo>
                    <a:close/>
                    <a:moveTo>
                      <a:pt x="4104" y="7940"/>
                    </a:moveTo>
                    <a:cubicBezTo>
                      <a:pt x="4137" y="9374"/>
                      <a:pt x="4504" y="10842"/>
                      <a:pt x="5271" y="12276"/>
                    </a:cubicBezTo>
                    <a:cubicBezTo>
                      <a:pt x="4504" y="12143"/>
                      <a:pt x="3703" y="12009"/>
                      <a:pt x="2936" y="11809"/>
                    </a:cubicBezTo>
                    <a:cubicBezTo>
                      <a:pt x="2202" y="10675"/>
                      <a:pt x="1802" y="9341"/>
                      <a:pt x="1769" y="7940"/>
                    </a:cubicBezTo>
                    <a:close/>
                    <a:moveTo>
                      <a:pt x="13944" y="7873"/>
                    </a:moveTo>
                    <a:cubicBezTo>
                      <a:pt x="13877" y="9374"/>
                      <a:pt x="13444" y="10808"/>
                      <a:pt x="12643" y="11942"/>
                    </a:cubicBezTo>
                    <a:cubicBezTo>
                      <a:pt x="12210" y="12043"/>
                      <a:pt x="11809" y="12176"/>
                      <a:pt x="11342" y="12209"/>
                    </a:cubicBezTo>
                    <a:lnTo>
                      <a:pt x="10342" y="12343"/>
                    </a:lnTo>
                    <a:cubicBezTo>
                      <a:pt x="11142" y="10875"/>
                      <a:pt x="11542" y="9374"/>
                      <a:pt x="11609" y="7873"/>
                    </a:cubicBezTo>
                    <a:close/>
                    <a:moveTo>
                      <a:pt x="7540" y="7973"/>
                    </a:moveTo>
                    <a:lnTo>
                      <a:pt x="7540" y="12476"/>
                    </a:lnTo>
                    <a:cubicBezTo>
                      <a:pt x="7006" y="12443"/>
                      <a:pt x="6439" y="12376"/>
                      <a:pt x="5805" y="12343"/>
                    </a:cubicBezTo>
                    <a:cubicBezTo>
                      <a:pt x="5004" y="10875"/>
                      <a:pt x="4604" y="9441"/>
                      <a:pt x="4537" y="7973"/>
                    </a:cubicBezTo>
                    <a:close/>
                    <a:moveTo>
                      <a:pt x="11142" y="7940"/>
                    </a:moveTo>
                    <a:cubicBezTo>
                      <a:pt x="11109" y="9441"/>
                      <a:pt x="10675" y="10942"/>
                      <a:pt x="9808" y="12443"/>
                    </a:cubicBezTo>
                    <a:cubicBezTo>
                      <a:pt x="9274" y="12476"/>
                      <a:pt x="8640" y="12476"/>
                      <a:pt x="8007" y="12476"/>
                    </a:cubicBezTo>
                    <a:lnTo>
                      <a:pt x="8007" y="7940"/>
                    </a:lnTo>
                    <a:close/>
                    <a:moveTo>
                      <a:pt x="13611" y="12143"/>
                    </a:moveTo>
                    <a:cubicBezTo>
                      <a:pt x="12843" y="13177"/>
                      <a:pt x="11809" y="14011"/>
                      <a:pt x="10608" y="14511"/>
                    </a:cubicBezTo>
                    <a:cubicBezTo>
                      <a:pt x="11509" y="13977"/>
                      <a:pt x="12310" y="13210"/>
                      <a:pt x="12877" y="12343"/>
                    </a:cubicBezTo>
                    <a:cubicBezTo>
                      <a:pt x="13144" y="12276"/>
                      <a:pt x="13377" y="12209"/>
                      <a:pt x="13611" y="12143"/>
                    </a:cubicBezTo>
                    <a:close/>
                    <a:moveTo>
                      <a:pt x="1769" y="11942"/>
                    </a:moveTo>
                    <a:lnTo>
                      <a:pt x="2636" y="12176"/>
                    </a:lnTo>
                    <a:cubicBezTo>
                      <a:pt x="3303" y="13210"/>
                      <a:pt x="4204" y="14044"/>
                      <a:pt x="5305" y="14678"/>
                    </a:cubicBezTo>
                    <a:cubicBezTo>
                      <a:pt x="3870" y="14144"/>
                      <a:pt x="2636" y="13177"/>
                      <a:pt x="1769" y="11942"/>
                    </a:cubicBezTo>
                    <a:close/>
                    <a:moveTo>
                      <a:pt x="6105" y="12776"/>
                    </a:moveTo>
                    <a:cubicBezTo>
                      <a:pt x="6606" y="12843"/>
                      <a:pt x="7106" y="12843"/>
                      <a:pt x="7540" y="12876"/>
                    </a:cubicBezTo>
                    <a:lnTo>
                      <a:pt x="7540" y="14711"/>
                    </a:lnTo>
                    <a:cubicBezTo>
                      <a:pt x="6972" y="14111"/>
                      <a:pt x="6505" y="13410"/>
                      <a:pt x="6105" y="12776"/>
                    </a:cubicBezTo>
                    <a:close/>
                    <a:moveTo>
                      <a:pt x="9541" y="12843"/>
                    </a:moveTo>
                    <a:lnTo>
                      <a:pt x="9541" y="12843"/>
                    </a:lnTo>
                    <a:cubicBezTo>
                      <a:pt x="9141" y="13510"/>
                      <a:pt x="8607" y="14177"/>
                      <a:pt x="8007" y="14845"/>
                    </a:cubicBezTo>
                    <a:lnTo>
                      <a:pt x="8007" y="12876"/>
                    </a:lnTo>
                    <a:lnTo>
                      <a:pt x="8307" y="12876"/>
                    </a:lnTo>
                    <a:cubicBezTo>
                      <a:pt x="8707" y="12876"/>
                      <a:pt x="9141" y="12876"/>
                      <a:pt x="9541" y="12843"/>
                    </a:cubicBezTo>
                    <a:close/>
                    <a:moveTo>
                      <a:pt x="12276" y="12476"/>
                    </a:moveTo>
                    <a:lnTo>
                      <a:pt x="12276" y="12476"/>
                    </a:lnTo>
                    <a:cubicBezTo>
                      <a:pt x="11309" y="13644"/>
                      <a:pt x="10041" y="14478"/>
                      <a:pt x="8540" y="14878"/>
                    </a:cubicBezTo>
                    <a:cubicBezTo>
                      <a:pt x="9141" y="14211"/>
                      <a:pt x="9641" y="13510"/>
                      <a:pt x="10108" y="12810"/>
                    </a:cubicBezTo>
                    <a:cubicBezTo>
                      <a:pt x="10875" y="12710"/>
                      <a:pt x="11642" y="12643"/>
                      <a:pt x="12276" y="12476"/>
                    </a:cubicBezTo>
                    <a:close/>
                    <a:moveTo>
                      <a:pt x="3303" y="12343"/>
                    </a:moveTo>
                    <a:lnTo>
                      <a:pt x="3303" y="12343"/>
                    </a:lnTo>
                    <a:cubicBezTo>
                      <a:pt x="4104" y="12510"/>
                      <a:pt x="4838" y="12643"/>
                      <a:pt x="5538" y="12710"/>
                    </a:cubicBezTo>
                    <a:cubicBezTo>
                      <a:pt x="5972" y="13477"/>
                      <a:pt x="6505" y="14211"/>
                      <a:pt x="7139" y="14945"/>
                    </a:cubicBezTo>
                    <a:cubicBezTo>
                      <a:pt x="5605" y="14511"/>
                      <a:pt x="4271" y="13544"/>
                      <a:pt x="3303" y="12343"/>
                    </a:cubicBezTo>
                    <a:close/>
                    <a:moveTo>
                      <a:pt x="7773" y="1"/>
                    </a:moveTo>
                    <a:cubicBezTo>
                      <a:pt x="3470" y="1"/>
                      <a:pt x="1" y="3470"/>
                      <a:pt x="1" y="7773"/>
                    </a:cubicBezTo>
                    <a:cubicBezTo>
                      <a:pt x="1" y="12043"/>
                      <a:pt x="3470" y="15512"/>
                      <a:pt x="7773" y="15512"/>
                    </a:cubicBezTo>
                    <a:lnTo>
                      <a:pt x="7940" y="15512"/>
                    </a:lnTo>
                    <a:cubicBezTo>
                      <a:pt x="12143" y="15445"/>
                      <a:pt x="15512" y="11976"/>
                      <a:pt x="15512" y="7773"/>
                    </a:cubicBezTo>
                    <a:cubicBezTo>
                      <a:pt x="15512" y="3536"/>
                      <a:pt x="12143" y="101"/>
                      <a:pt x="7940" y="1"/>
                    </a:cubicBezTo>
                    <a:close/>
                  </a:path>
                </a:pathLst>
              </a:custGeom>
              <a:solidFill>
                <a:srgbClr val="92F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48"/>
          <p:cNvSpPr/>
          <p:nvPr/>
        </p:nvSpPr>
        <p:spPr>
          <a:xfrm>
            <a:off x="720000" y="1336000"/>
            <a:ext cx="7704000" cy="2787300"/>
          </a:xfrm>
          <a:prstGeom prst="roundRect">
            <a:avLst>
              <a:gd name="adj" fmla="val 8047"/>
            </a:avLst>
          </a:prstGeom>
          <a:solidFill>
            <a:schemeClr val="accent2"/>
          </a:solidFill>
          <a:ln>
            <a:noFill/>
          </a:ln>
          <a:effectLst>
            <a:outerShdw dist="161925" dir="7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18" name="Google Shape;1018;p48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7452" y="1536900"/>
            <a:ext cx="4110699" cy="254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Google Shape;1019;p48"/>
          <p:cNvSpPr/>
          <p:nvPr/>
        </p:nvSpPr>
        <p:spPr>
          <a:xfrm rot="5400000" flipH="1">
            <a:off x="1260150" y="2219775"/>
            <a:ext cx="845700" cy="845700"/>
          </a:xfrm>
          <a:prstGeom prst="donut">
            <a:avLst>
              <a:gd name="adj" fmla="val 25000"/>
            </a:avLst>
          </a:prstGeom>
          <a:solidFill>
            <a:srgbClr val="EDD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Predicted results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21" name="Google Shape;1021;p48"/>
          <p:cNvSpPr txBox="1">
            <a:spLocks noGrp="1"/>
          </p:cNvSpPr>
          <p:nvPr>
            <p:ph type="subTitle" idx="4294967295"/>
          </p:nvPr>
        </p:nvSpPr>
        <p:spPr>
          <a:xfrm>
            <a:off x="714225" y="4325831"/>
            <a:ext cx="7715400" cy="3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Follow the link in the graph to modify its data and then paste the new one here. </a:t>
            </a:r>
            <a:r>
              <a:rPr lang="en" sz="1000" b="1"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5"/>
              </a:rPr>
              <a:t>For more info, click here</a:t>
            </a:r>
            <a:endParaRPr sz="1000" b="1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22" name="Google Shape;1022;p48"/>
          <p:cNvSpPr txBox="1"/>
          <p:nvPr/>
        </p:nvSpPr>
        <p:spPr>
          <a:xfrm>
            <a:off x="941700" y="1417416"/>
            <a:ext cx="148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$20,000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023" name="Google Shape;1023;p48"/>
          <p:cNvSpPr txBox="1"/>
          <p:nvPr/>
        </p:nvSpPr>
        <p:spPr>
          <a:xfrm>
            <a:off x="941709" y="1880616"/>
            <a:ext cx="1482600" cy="2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Expected income</a:t>
            </a:r>
            <a:endParaRPr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1024" name="Google Shape;1024;p48"/>
          <p:cNvSpPr txBox="1"/>
          <p:nvPr/>
        </p:nvSpPr>
        <p:spPr>
          <a:xfrm>
            <a:off x="2570313" y="1417416"/>
            <a:ext cx="148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1,000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025" name="Google Shape;1025;p48"/>
          <p:cNvSpPr txBox="1"/>
          <p:nvPr/>
        </p:nvSpPr>
        <p:spPr>
          <a:xfrm>
            <a:off x="2570323" y="1880616"/>
            <a:ext cx="1482600" cy="2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New employees</a:t>
            </a:r>
            <a:endParaRPr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1026" name="Google Shape;1026;p48"/>
          <p:cNvSpPr/>
          <p:nvPr/>
        </p:nvSpPr>
        <p:spPr>
          <a:xfrm rot="5400000" flipH="1">
            <a:off x="1260150" y="2219775"/>
            <a:ext cx="845700" cy="845700"/>
          </a:xfrm>
          <a:prstGeom prst="blockArc">
            <a:avLst>
              <a:gd name="adj1" fmla="val 5387082"/>
              <a:gd name="adj2" fmla="val 0"/>
              <a:gd name="adj3" fmla="val 25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48"/>
          <p:cNvSpPr/>
          <p:nvPr/>
        </p:nvSpPr>
        <p:spPr>
          <a:xfrm rot="5400000" flipH="1">
            <a:off x="2888763" y="2219775"/>
            <a:ext cx="845700" cy="845700"/>
          </a:xfrm>
          <a:prstGeom prst="donut">
            <a:avLst>
              <a:gd name="adj" fmla="val 25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48"/>
          <p:cNvSpPr/>
          <p:nvPr/>
        </p:nvSpPr>
        <p:spPr>
          <a:xfrm rot="5400000" flipH="1">
            <a:off x="2888763" y="2219775"/>
            <a:ext cx="845700" cy="8457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48"/>
          <p:cNvSpPr txBox="1"/>
          <p:nvPr/>
        </p:nvSpPr>
        <p:spPr>
          <a:xfrm>
            <a:off x="941700" y="3072225"/>
            <a:ext cx="148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75%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030" name="Google Shape;1030;p48"/>
          <p:cNvSpPr txBox="1"/>
          <p:nvPr/>
        </p:nvSpPr>
        <p:spPr>
          <a:xfrm>
            <a:off x="941700" y="3535425"/>
            <a:ext cx="14826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Venus has high temperatures</a:t>
            </a:r>
            <a:endParaRPr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1031" name="Google Shape;1031;p48"/>
          <p:cNvSpPr txBox="1"/>
          <p:nvPr/>
        </p:nvSpPr>
        <p:spPr>
          <a:xfrm>
            <a:off x="2570313" y="3072225"/>
            <a:ext cx="148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50%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032" name="Google Shape;1032;p48"/>
          <p:cNvSpPr txBox="1"/>
          <p:nvPr/>
        </p:nvSpPr>
        <p:spPr>
          <a:xfrm>
            <a:off x="2570313" y="3535425"/>
            <a:ext cx="14826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Mars is a very cold place</a:t>
            </a:r>
            <a:endParaRPr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49"/>
          <p:cNvSpPr txBox="1">
            <a:spLocks noGrp="1"/>
          </p:cNvSpPr>
          <p:nvPr>
            <p:ph type="title"/>
          </p:nvPr>
        </p:nvSpPr>
        <p:spPr>
          <a:xfrm>
            <a:off x="5434200" y="1666013"/>
            <a:ext cx="29967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038" name="Google Shape;1038;p49"/>
          <p:cNvSpPr txBox="1">
            <a:spLocks noGrp="1"/>
          </p:cNvSpPr>
          <p:nvPr>
            <p:ph type="subTitle" idx="1"/>
          </p:nvPr>
        </p:nvSpPr>
        <p:spPr>
          <a:xfrm>
            <a:off x="5434200" y="2173388"/>
            <a:ext cx="2996700" cy="13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</a:t>
            </a:r>
            <a:r>
              <a:rPr lang="en" b="1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“Replace image”</a:t>
            </a:r>
            <a:endParaRPr b="1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39" name="Google Shape;1039;p49"/>
          <p:cNvSpPr/>
          <p:nvPr/>
        </p:nvSpPr>
        <p:spPr>
          <a:xfrm>
            <a:off x="713098" y="1137398"/>
            <a:ext cx="4127954" cy="2868696"/>
          </a:xfrm>
          <a:custGeom>
            <a:avLst/>
            <a:gdLst/>
            <a:ahLst/>
            <a:cxnLst/>
            <a:rect l="l" t="t" r="r" b="b"/>
            <a:pathLst>
              <a:path w="285721" h="198560" extrusionOk="0">
                <a:moveTo>
                  <a:pt x="4894" y="1"/>
                </a:moveTo>
                <a:cubicBezTo>
                  <a:pt x="2320" y="1"/>
                  <a:pt x="0" y="2065"/>
                  <a:pt x="0" y="4901"/>
                </a:cubicBezTo>
                <a:lnTo>
                  <a:pt x="0" y="193405"/>
                </a:lnTo>
                <a:cubicBezTo>
                  <a:pt x="0" y="196239"/>
                  <a:pt x="2320" y="198560"/>
                  <a:pt x="4894" y="198560"/>
                </a:cubicBezTo>
                <a:lnTo>
                  <a:pt x="281292" y="198560"/>
                </a:lnTo>
                <a:cubicBezTo>
                  <a:pt x="283867" y="198560"/>
                  <a:pt x="285720" y="196239"/>
                  <a:pt x="285720" y="193405"/>
                </a:cubicBezTo>
                <a:lnTo>
                  <a:pt x="285719" y="4901"/>
                </a:lnTo>
                <a:cubicBezTo>
                  <a:pt x="285719" y="2065"/>
                  <a:pt x="283865" y="1"/>
                  <a:pt x="281292" y="1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49"/>
          <p:cNvSpPr/>
          <p:nvPr/>
        </p:nvSpPr>
        <p:spPr>
          <a:xfrm>
            <a:off x="891900" y="3589500"/>
            <a:ext cx="3733942" cy="21801"/>
          </a:xfrm>
          <a:custGeom>
            <a:avLst/>
            <a:gdLst/>
            <a:ahLst/>
            <a:cxnLst/>
            <a:rect l="l" t="t" r="r" b="b"/>
            <a:pathLst>
              <a:path w="258897" h="1444" extrusionOk="0">
                <a:moveTo>
                  <a:pt x="0" y="0"/>
                </a:moveTo>
                <a:lnTo>
                  <a:pt x="0" y="1443"/>
                </a:lnTo>
                <a:lnTo>
                  <a:pt x="258897" y="1443"/>
                </a:lnTo>
                <a:lnTo>
                  <a:pt x="25889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49"/>
          <p:cNvSpPr/>
          <p:nvPr/>
        </p:nvSpPr>
        <p:spPr>
          <a:xfrm>
            <a:off x="891900" y="3589500"/>
            <a:ext cx="1422902" cy="21801"/>
          </a:xfrm>
          <a:custGeom>
            <a:avLst/>
            <a:gdLst/>
            <a:ahLst/>
            <a:cxnLst/>
            <a:rect l="l" t="t" r="r" b="b"/>
            <a:pathLst>
              <a:path w="105733" h="1444" extrusionOk="0">
                <a:moveTo>
                  <a:pt x="0" y="0"/>
                </a:moveTo>
                <a:lnTo>
                  <a:pt x="0" y="1443"/>
                </a:lnTo>
                <a:lnTo>
                  <a:pt x="105732" y="1443"/>
                </a:lnTo>
                <a:lnTo>
                  <a:pt x="105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49"/>
          <p:cNvSpPr/>
          <p:nvPr/>
        </p:nvSpPr>
        <p:spPr>
          <a:xfrm>
            <a:off x="1540099" y="3710665"/>
            <a:ext cx="103457" cy="145543"/>
          </a:xfrm>
          <a:custGeom>
            <a:avLst/>
            <a:gdLst/>
            <a:ahLst/>
            <a:cxnLst/>
            <a:rect l="l" t="t" r="r" b="b"/>
            <a:pathLst>
              <a:path w="6856" h="9645" extrusionOk="0">
                <a:moveTo>
                  <a:pt x="0" y="0"/>
                </a:moveTo>
                <a:lnTo>
                  <a:pt x="0" y="9644"/>
                </a:lnTo>
                <a:lnTo>
                  <a:pt x="6855" y="482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49"/>
          <p:cNvSpPr/>
          <p:nvPr/>
        </p:nvSpPr>
        <p:spPr>
          <a:xfrm>
            <a:off x="1661498" y="3710665"/>
            <a:ext cx="24235" cy="145543"/>
          </a:xfrm>
          <a:custGeom>
            <a:avLst/>
            <a:gdLst/>
            <a:ahLst/>
            <a:cxnLst/>
            <a:rect l="l" t="t" r="r" b="b"/>
            <a:pathLst>
              <a:path w="1606" h="9645" extrusionOk="0">
                <a:moveTo>
                  <a:pt x="1" y="0"/>
                </a:moveTo>
                <a:lnTo>
                  <a:pt x="1" y="9644"/>
                </a:lnTo>
                <a:lnTo>
                  <a:pt x="1605" y="9644"/>
                </a:lnTo>
                <a:lnTo>
                  <a:pt x="16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49"/>
          <p:cNvSpPr/>
          <p:nvPr/>
        </p:nvSpPr>
        <p:spPr>
          <a:xfrm>
            <a:off x="1246523" y="3710665"/>
            <a:ext cx="103487" cy="145543"/>
          </a:xfrm>
          <a:custGeom>
            <a:avLst/>
            <a:gdLst/>
            <a:ahLst/>
            <a:cxnLst/>
            <a:rect l="l" t="t" r="r" b="b"/>
            <a:pathLst>
              <a:path w="6858" h="9645" extrusionOk="0">
                <a:moveTo>
                  <a:pt x="1" y="0"/>
                </a:moveTo>
                <a:lnTo>
                  <a:pt x="1" y="9644"/>
                </a:lnTo>
                <a:lnTo>
                  <a:pt x="6857" y="48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49"/>
          <p:cNvSpPr/>
          <p:nvPr/>
        </p:nvSpPr>
        <p:spPr>
          <a:xfrm>
            <a:off x="952977" y="3710665"/>
            <a:ext cx="103472" cy="145543"/>
          </a:xfrm>
          <a:custGeom>
            <a:avLst/>
            <a:gdLst/>
            <a:ahLst/>
            <a:cxnLst/>
            <a:rect l="l" t="t" r="r" b="b"/>
            <a:pathLst>
              <a:path w="6857" h="9645" extrusionOk="0">
                <a:moveTo>
                  <a:pt x="6857" y="0"/>
                </a:moveTo>
                <a:lnTo>
                  <a:pt x="0" y="4822"/>
                </a:lnTo>
                <a:lnTo>
                  <a:pt x="6857" y="9644"/>
                </a:lnTo>
                <a:lnTo>
                  <a:pt x="685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49"/>
          <p:cNvSpPr/>
          <p:nvPr/>
        </p:nvSpPr>
        <p:spPr>
          <a:xfrm>
            <a:off x="910800" y="3710665"/>
            <a:ext cx="24235" cy="145543"/>
          </a:xfrm>
          <a:custGeom>
            <a:avLst/>
            <a:gdLst/>
            <a:ahLst/>
            <a:cxnLst/>
            <a:rect l="l" t="t" r="r" b="b"/>
            <a:pathLst>
              <a:path w="1606" h="9645" extrusionOk="0">
                <a:moveTo>
                  <a:pt x="0" y="0"/>
                </a:moveTo>
                <a:lnTo>
                  <a:pt x="0" y="9644"/>
                </a:lnTo>
                <a:lnTo>
                  <a:pt x="1605" y="9644"/>
                </a:lnTo>
                <a:lnTo>
                  <a:pt x="16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49"/>
          <p:cNvSpPr/>
          <p:nvPr/>
        </p:nvSpPr>
        <p:spPr>
          <a:xfrm>
            <a:off x="3727222" y="3685404"/>
            <a:ext cx="189108" cy="184988"/>
          </a:xfrm>
          <a:custGeom>
            <a:avLst/>
            <a:gdLst/>
            <a:ahLst/>
            <a:cxnLst/>
            <a:rect l="l" t="t" r="r" b="b"/>
            <a:pathLst>
              <a:path w="12532" h="12259" extrusionOk="0">
                <a:moveTo>
                  <a:pt x="6266" y="4165"/>
                </a:moveTo>
                <a:cubicBezTo>
                  <a:pt x="7372" y="4165"/>
                  <a:pt x="8275" y="5046"/>
                  <a:pt x="8275" y="6128"/>
                </a:cubicBezTo>
                <a:cubicBezTo>
                  <a:pt x="8275" y="7212"/>
                  <a:pt x="7374" y="8094"/>
                  <a:pt x="6266" y="8094"/>
                </a:cubicBezTo>
                <a:cubicBezTo>
                  <a:pt x="5158" y="8094"/>
                  <a:pt x="4257" y="7212"/>
                  <a:pt x="4257" y="6128"/>
                </a:cubicBezTo>
                <a:cubicBezTo>
                  <a:pt x="4257" y="5046"/>
                  <a:pt x="5159" y="4165"/>
                  <a:pt x="6266" y="4165"/>
                </a:cubicBezTo>
                <a:close/>
                <a:moveTo>
                  <a:pt x="5550" y="0"/>
                </a:moveTo>
                <a:cubicBezTo>
                  <a:pt x="5454" y="0"/>
                  <a:pt x="4829" y="1686"/>
                  <a:pt x="4829" y="1686"/>
                </a:cubicBezTo>
                <a:lnTo>
                  <a:pt x="4064" y="1996"/>
                </a:lnTo>
                <a:cubicBezTo>
                  <a:pt x="4064" y="1996"/>
                  <a:pt x="2509" y="1336"/>
                  <a:pt x="2319" y="1336"/>
                </a:cubicBezTo>
                <a:cubicBezTo>
                  <a:pt x="2310" y="1336"/>
                  <a:pt x="2304" y="1338"/>
                  <a:pt x="2301" y="1340"/>
                </a:cubicBezTo>
                <a:lnTo>
                  <a:pt x="1328" y="2292"/>
                </a:lnTo>
                <a:cubicBezTo>
                  <a:pt x="1261" y="2357"/>
                  <a:pt x="2035" y="3983"/>
                  <a:pt x="2035" y="3983"/>
                </a:cubicBezTo>
                <a:lnTo>
                  <a:pt x="1719" y="4733"/>
                </a:lnTo>
                <a:cubicBezTo>
                  <a:pt x="1719" y="4733"/>
                  <a:pt x="0" y="5394"/>
                  <a:pt x="0" y="5484"/>
                </a:cubicBezTo>
                <a:lnTo>
                  <a:pt x="0" y="6830"/>
                </a:lnTo>
                <a:cubicBezTo>
                  <a:pt x="0" y="6924"/>
                  <a:pt x="1724" y="7537"/>
                  <a:pt x="1724" y="7537"/>
                </a:cubicBezTo>
                <a:lnTo>
                  <a:pt x="2039" y="8285"/>
                </a:lnTo>
                <a:cubicBezTo>
                  <a:pt x="2039" y="8285"/>
                  <a:pt x="1304" y="9944"/>
                  <a:pt x="1369" y="10007"/>
                </a:cubicBezTo>
                <a:lnTo>
                  <a:pt x="2342" y="10961"/>
                </a:lnTo>
                <a:cubicBezTo>
                  <a:pt x="2345" y="10963"/>
                  <a:pt x="2350" y="10964"/>
                  <a:pt x="2358" y="10964"/>
                </a:cubicBezTo>
                <a:cubicBezTo>
                  <a:pt x="2540" y="10964"/>
                  <a:pt x="4069" y="10267"/>
                  <a:pt x="4069" y="10267"/>
                </a:cubicBezTo>
                <a:lnTo>
                  <a:pt x="4836" y="10579"/>
                </a:lnTo>
                <a:cubicBezTo>
                  <a:pt x="4836" y="10579"/>
                  <a:pt x="5513" y="12259"/>
                  <a:pt x="5607" y="12259"/>
                </a:cubicBezTo>
                <a:lnTo>
                  <a:pt x="6983" y="12259"/>
                </a:lnTo>
                <a:cubicBezTo>
                  <a:pt x="7077" y="12259"/>
                  <a:pt x="7704" y="10573"/>
                  <a:pt x="7704" y="10573"/>
                </a:cubicBezTo>
                <a:lnTo>
                  <a:pt x="8471" y="10263"/>
                </a:lnTo>
                <a:cubicBezTo>
                  <a:pt x="8471" y="10263"/>
                  <a:pt x="10025" y="10924"/>
                  <a:pt x="10212" y="10924"/>
                </a:cubicBezTo>
                <a:cubicBezTo>
                  <a:pt x="10220" y="10924"/>
                  <a:pt x="10226" y="10923"/>
                  <a:pt x="10229" y="10920"/>
                </a:cubicBezTo>
                <a:lnTo>
                  <a:pt x="11203" y="9968"/>
                </a:lnTo>
                <a:cubicBezTo>
                  <a:pt x="11271" y="9902"/>
                  <a:pt x="10495" y="8276"/>
                  <a:pt x="10495" y="8276"/>
                </a:cubicBezTo>
                <a:lnTo>
                  <a:pt x="10811" y="7526"/>
                </a:lnTo>
                <a:cubicBezTo>
                  <a:pt x="10811" y="7526"/>
                  <a:pt x="12531" y="6865"/>
                  <a:pt x="12531" y="6773"/>
                </a:cubicBezTo>
                <a:lnTo>
                  <a:pt x="12531" y="5427"/>
                </a:lnTo>
                <a:cubicBezTo>
                  <a:pt x="12531" y="5334"/>
                  <a:pt x="10809" y="4724"/>
                  <a:pt x="10809" y="4724"/>
                </a:cubicBezTo>
                <a:lnTo>
                  <a:pt x="10492" y="3972"/>
                </a:lnTo>
                <a:cubicBezTo>
                  <a:pt x="10492" y="3972"/>
                  <a:pt x="11229" y="2313"/>
                  <a:pt x="11163" y="2249"/>
                </a:cubicBezTo>
                <a:lnTo>
                  <a:pt x="10190" y="1298"/>
                </a:lnTo>
                <a:cubicBezTo>
                  <a:pt x="10187" y="1296"/>
                  <a:pt x="10181" y="1294"/>
                  <a:pt x="10173" y="1294"/>
                </a:cubicBezTo>
                <a:cubicBezTo>
                  <a:pt x="9987" y="1294"/>
                  <a:pt x="8462" y="1991"/>
                  <a:pt x="8462" y="1991"/>
                </a:cubicBezTo>
                <a:lnTo>
                  <a:pt x="7695" y="1682"/>
                </a:lnTo>
                <a:cubicBezTo>
                  <a:pt x="7695" y="1682"/>
                  <a:pt x="7019" y="0"/>
                  <a:pt x="6926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49"/>
          <p:cNvSpPr/>
          <p:nvPr/>
        </p:nvSpPr>
        <p:spPr>
          <a:xfrm>
            <a:off x="4050254" y="3705731"/>
            <a:ext cx="215742" cy="141816"/>
          </a:xfrm>
          <a:custGeom>
            <a:avLst/>
            <a:gdLst/>
            <a:ahLst/>
            <a:cxnLst/>
            <a:rect l="l" t="t" r="r" b="b"/>
            <a:pathLst>
              <a:path w="14297" h="9398" extrusionOk="0">
                <a:moveTo>
                  <a:pt x="13244" y="1052"/>
                </a:moveTo>
                <a:lnTo>
                  <a:pt x="13244" y="8346"/>
                </a:lnTo>
                <a:lnTo>
                  <a:pt x="1053" y="8346"/>
                </a:lnTo>
                <a:lnTo>
                  <a:pt x="1053" y="1052"/>
                </a:lnTo>
                <a:close/>
                <a:moveTo>
                  <a:pt x="0" y="1"/>
                </a:moveTo>
                <a:lnTo>
                  <a:pt x="0" y="9398"/>
                </a:lnTo>
                <a:lnTo>
                  <a:pt x="14296" y="9398"/>
                </a:lnTo>
                <a:lnTo>
                  <a:pt x="14296" y="1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49"/>
          <p:cNvSpPr/>
          <p:nvPr/>
        </p:nvSpPr>
        <p:spPr>
          <a:xfrm>
            <a:off x="4497732" y="3690686"/>
            <a:ext cx="70666" cy="70591"/>
          </a:xfrm>
          <a:custGeom>
            <a:avLst/>
            <a:gdLst/>
            <a:ahLst/>
            <a:cxnLst/>
            <a:rect l="l" t="t" r="r" b="b"/>
            <a:pathLst>
              <a:path w="4683" h="4678" extrusionOk="0">
                <a:moveTo>
                  <a:pt x="1" y="1"/>
                </a:moveTo>
                <a:lnTo>
                  <a:pt x="1" y="1052"/>
                </a:lnTo>
                <a:lnTo>
                  <a:pt x="3630" y="1052"/>
                </a:lnTo>
                <a:lnTo>
                  <a:pt x="3630" y="4678"/>
                </a:lnTo>
                <a:lnTo>
                  <a:pt x="4682" y="4678"/>
                </a:lnTo>
                <a:lnTo>
                  <a:pt x="4682" y="1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49"/>
          <p:cNvSpPr/>
          <p:nvPr/>
        </p:nvSpPr>
        <p:spPr>
          <a:xfrm>
            <a:off x="4396343" y="3690686"/>
            <a:ext cx="70636" cy="70591"/>
          </a:xfrm>
          <a:custGeom>
            <a:avLst/>
            <a:gdLst/>
            <a:ahLst/>
            <a:cxnLst/>
            <a:rect l="l" t="t" r="r" b="b"/>
            <a:pathLst>
              <a:path w="4681" h="4678" extrusionOk="0">
                <a:moveTo>
                  <a:pt x="1" y="1"/>
                </a:moveTo>
                <a:lnTo>
                  <a:pt x="1" y="4678"/>
                </a:lnTo>
                <a:lnTo>
                  <a:pt x="1053" y="4678"/>
                </a:lnTo>
                <a:lnTo>
                  <a:pt x="1053" y="1052"/>
                </a:lnTo>
                <a:lnTo>
                  <a:pt x="4681" y="1052"/>
                </a:lnTo>
                <a:lnTo>
                  <a:pt x="4681" y="1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49"/>
          <p:cNvSpPr/>
          <p:nvPr/>
        </p:nvSpPr>
        <p:spPr>
          <a:xfrm>
            <a:off x="4497735" y="3785615"/>
            <a:ext cx="70666" cy="70591"/>
          </a:xfrm>
          <a:custGeom>
            <a:avLst/>
            <a:gdLst/>
            <a:ahLst/>
            <a:cxnLst/>
            <a:rect l="l" t="t" r="r" b="b"/>
            <a:pathLst>
              <a:path w="4683" h="4678" extrusionOk="0">
                <a:moveTo>
                  <a:pt x="3630" y="0"/>
                </a:moveTo>
                <a:lnTo>
                  <a:pt x="3630" y="3626"/>
                </a:lnTo>
                <a:lnTo>
                  <a:pt x="1" y="3626"/>
                </a:lnTo>
                <a:lnTo>
                  <a:pt x="1" y="4677"/>
                </a:lnTo>
                <a:lnTo>
                  <a:pt x="4682" y="4677"/>
                </a:lnTo>
                <a:lnTo>
                  <a:pt x="4682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49"/>
          <p:cNvSpPr/>
          <p:nvPr/>
        </p:nvSpPr>
        <p:spPr>
          <a:xfrm>
            <a:off x="4396345" y="3785615"/>
            <a:ext cx="70636" cy="70591"/>
          </a:xfrm>
          <a:custGeom>
            <a:avLst/>
            <a:gdLst/>
            <a:ahLst/>
            <a:cxnLst/>
            <a:rect l="l" t="t" r="r" b="b"/>
            <a:pathLst>
              <a:path w="4681" h="4678" extrusionOk="0">
                <a:moveTo>
                  <a:pt x="1" y="0"/>
                </a:moveTo>
                <a:lnTo>
                  <a:pt x="1" y="4677"/>
                </a:lnTo>
                <a:lnTo>
                  <a:pt x="4681" y="4677"/>
                </a:lnTo>
                <a:lnTo>
                  <a:pt x="4681" y="3626"/>
                </a:lnTo>
                <a:lnTo>
                  <a:pt x="1053" y="3626"/>
                </a:lnTo>
                <a:lnTo>
                  <a:pt x="1053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49"/>
          <p:cNvSpPr/>
          <p:nvPr/>
        </p:nvSpPr>
        <p:spPr>
          <a:xfrm>
            <a:off x="2275790" y="3562285"/>
            <a:ext cx="78015" cy="75043"/>
          </a:xfrm>
          <a:custGeom>
            <a:avLst/>
            <a:gdLst/>
            <a:ahLst/>
            <a:cxnLst/>
            <a:rect l="l" t="t" r="r" b="b"/>
            <a:pathLst>
              <a:path w="5170" h="4973" extrusionOk="0">
                <a:moveTo>
                  <a:pt x="2684" y="0"/>
                </a:moveTo>
                <a:cubicBezTo>
                  <a:pt x="2683" y="0"/>
                  <a:pt x="2682" y="0"/>
                  <a:pt x="2681" y="0"/>
                </a:cubicBezTo>
                <a:cubicBezTo>
                  <a:pt x="1675" y="0"/>
                  <a:pt x="768" y="607"/>
                  <a:pt x="385" y="1536"/>
                </a:cubicBezTo>
                <a:cubicBezTo>
                  <a:pt x="0" y="2464"/>
                  <a:pt x="213" y="3535"/>
                  <a:pt x="925" y="4246"/>
                </a:cubicBezTo>
                <a:cubicBezTo>
                  <a:pt x="1400" y="4721"/>
                  <a:pt x="2035" y="4973"/>
                  <a:pt x="2682" y="4973"/>
                </a:cubicBezTo>
                <a:cubicBezTo>
                  <a:pt x="3003" y="4973"/>
                  <a:pt x="3328" y="4910"/>
                  <a:pt x="3637" y="4782"/>
                </a:cubicBezTo>
                <a:cubicBezTo>
                  <a:pt x="4565" y="4397"/>
                  <a:pt x="5170" y="3488"/>
                  <a:pt x="5170" y="2482"/>
                </a:cubicBezTo>
                <a:cubicBezTo>
                  <a:pt x="5168" y="1112"/>
                  <a:pt x="4056" y="0"/>
                  <a:pt x="26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4" name="Google Shape;1054;p49"/>
          <p:cNvPicPr preferRelativeResize="0"/>
          <p:nvPr/>
        </p:nvPicPr>
        <p:blipFill rotWithShape="1">
          <a:blip r:embed="rId3">
            <a:alphaModFix/>
          </a:blip>
          <a:srcRect l="1314" r="1304"/>
          <a:stretch/>
        </p:blipFill>
        <p:spPr>
          <a:xfrm>
            <a:off x="904881" y="1282922"/>
            <a:ext cx="3734052" cy="2155127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055" name="Google Shape;1055;p49"/>
          <p:cNvGrpSpPr/>
          <p:nvPr/>
        </p:nvGrpSpPr>
        <p:grpSpPr>
          <a:xfrm>
            <a:off x="2242259" y="1871359"/>
            <a:ext cx="1066471" cy="1066442"/>
            <a:chOff x="2884175" y="1668575"/>
            <a:chExt cx="1845425" cy="1845375"/>
          </a:xfrm>
        </p:grpSpPr>
        <p:sp>
          <p:nvSpPr>
            <p:cNvPr id="1056" name="Google Shape;1056;p49"/>
            <p:cNvSpPr/>
            <p:nvPr/>
          </p:nvSpPr>
          <p:spPr>
            <a:xfrm>
              <a:off x="2884175" y="1668575"/>
              <a:ext cx="1845425" cy="1845375"/>
            </a:xfrm>
            <a:custGeom>
              <a:avLst/>
              <a:gdLst/>
              <a:ahLst/>
              <a:cxnLst/>
              <a:rect l="l" t="t" r="r" b="b"/>
              <a:pathLst>
                <a:path w="73817" h="73815" extrusionOk="0">
                  <a:moveTo>
                    <a:pt x="36909" y="1"/>
                  </a:moveTo>
                  <a:cubicBezTo>
                    <a:pt x="27121" y="1"/>
                    <a:pt x="17732" y="3888"/>
                    <a:pt x="10811" y="10811"/>
                  </a:cubicBezTo>
                  <a:cubicBezTo>
                    <a:pt x="3890" y="17732"/>
                    <a:pt x="1" y="27119"/>
                    <a:pt x="1" y="36908"/>
                  </a:cubicBezTo>
                  <a:cubicBezTo>
                    <a:pt x="1" y="46696"/>
                    <a:pt x="3890" y="56083"/>
                    <a:pt x="10811" y="63005"/>
                  </a:cubicBezTo>
                  <a:cubicBezTo>
                    <a:pt x="17732" y="69926"/>
                    <a:pt x="27121" y="73814"/>
                    <a:pt x="36909" y="73814"/>
                  </a:cubicBezTo>
                  <a:cubicBezTo>
                    <a:pt x="46697" y="73814"/>
                    <a:pt x="56085" y="69926"/>
                    <a:pt x="63006" y="63005"/>
                  </a:cubicBezTo>
                  <a:cubicBezTo>
                    <a:pt x="69927" y="56083"/>
                    <a:pt x="73817" y="46696"/>
                    <a:pt x="73817" y="36908"/>
                  </a:cubicBezTo>
                  <a:cubicBezTo>
                    <a:pt x="73817" y="27119"/>
                    <a:pt x="69927" y="17732"/>
                    <a:pt x="63006" y="10811"/>
                  </a:cubicBezTo>
                  <a:cubicBezTo>
                    <a:pt x="56085" y="3888"/>
                    <a:pt x="46697" y="1"/>
                    <a:pt x="36909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9"/>
            <p:cNvSpPr/>
            <p:nvPr/>
          </p:nvSpPr>
          <p:spPr>
            <a:xfrm>
              <a:off x="3562325" y="2101650"/>
              <a:ext cx="738925" cy="979225"/>
            </a:xfrm>
            <a:custGeom>
              <a:avLst/>
              <a:gdLst/>
              <a:ahLst/>
              <a:cxnLst/>
              <a:rect l="l" t="t" r="r" b="b"/>
              <a:pathLst>
                <a:path w="29557" h="39169" extrusionOk="0">
                  <a:moveTo>
                    <a:pt x="1" y="0"/>
                  </a:moveTo>
                  <a:lnTo>
                    <a:pt x="1" y="39169"/>
                  </a:lnTo>
                  <a:lnTo>
                    <a:pt x="29556" y="195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49"/>
          <p:cNvGrpSpPr/>
          <p:nvPr/>
        </p:nvGrpSpPr>
        <p:grpSpPr>
          <a:xfrm>
            <a:off x="6142050" y="4373706"/>
            <a:ext cx="1021756" cy="332094"/>
            <a:chOff x="7289663" y="3996131"/>
            <a:chExt cx="1021756" cy="332094"/>
          </a:xfrm>
        </p:grpSpPr>
        <p:sp>
          <p:nvSpPr>
            <p:cNvPr id="1059" name="Google Shape;1059;p49"/>
            <p:cNvSpPr/>
            <p:nvPr/>
          </p:nvSpPr>
          <p:spPr>
            <a:xfrm>
              <a:off x="7289663" y="4044216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6" y="0"/>
                    <a:pt x="0" y="2836"/>
                    <a:pt x="0" y="6305"/>
                  </a:cubicBezTo>
                  <a:cubicBezTo>
                    <a:pt x="0" y="9774"/>
                    <a:pt x="2836" y="12609"/>
                    <a:pt x="6305" y="12609"/>
                  </a:cubicBezTo>
                  <a:lnTo>
                    <a:pt x="38227" y="12609"/>
                  </a:lnTo>
                  <a:cubicBezTo>
                    <a:pt x="41697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9"/>
            <p:cNvSpPr/>
            <p:nvPr/>
          </p:nvSpPr>
          <p:spPr>
            <a:xfrm>
              <a:off x="7308447" y="3996131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5" y="0"/>
                    <a:pt x="0" y="2836"/>
                    <a:pt x="0" y="6305"/>
                  </a:cubicBezTo>
                  <a:cubicBezTo>
                    <a:pt x="0" y="9774"/>
                    <a:pt x="2835" y="12609"/>
                    <a:pt x="6305" y="12609"/>
                  </a:cubicBezTo>
                  <a:lnTo>
                    <a:pt x="38227" y="12609"/>
                  </a:lnTo>
                  <a:cubicBezTo>
                    <a:pt x="41730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9"/>
            <p:cNvSpPr/>
            <p:nvPr/>
          </p:nvSpPr>
          <p:spPr>
            <a:xfrm>
              <a:off x="7433897" y="4044036"/>
              <a:ext cx="209639" cy="188175"/>
            </a:xfrm>
            <a:custGeom>
              <a:avLst/>
              <a:gdLst/>
              <a:ahLst/>
              <a:cxnLst/>
              <a:rect l="l" t="t" r="r" b="b"/>
              <a:pathLst>
                <a:path w="9308" h="8355" extrusionOk="0">
                  <a:moveTo>
                    <a:pt x="4646" y="1"/>
                  </a:moveTo>
                  <a:cubicBezTo>
                    <a:pt x="3684" y="1"/>
                    <a:pt x="2718" y="332"/>
                    <a:pt x="1935" y="1009"/>
                  </a:cubicBezTo>
                  <a:cubicBezTo>
                    <a:pt x="168" y="2543"/>
                    <a:pt x="1" y="5179"/>
                    <a:pt x="1502" y="6913"/>
                  </a:cubicBezTo>
                  <a:cubicBezTo>
                    <a:pt x="2326" y="7865"/>
                    <a:pt x="3491" y="8355"/>
                    <a:pt x="4662" y="8355"/>
                  </a:cubicBezTo>
                  <a:cubicBezTo>
                    <a:pt x="5624" y="8355"/>
                    <a:pt x="6590" y="8024"/>
                    <a:pt x="7373" y="7347"/>
                  </a:cubicBezTo>
                  <a:cubicBezTo>
                    <a:pt x="9107" y="5846"/>
                    <a:pt x="9307" y="3210"/>
                    <a:pt x="7806" y="1443"/>
                  </a:cubicBezTo>
                  <a:cubicBezTo>
                    <a:pt x="6982" y="491"/>
                    <a:pt x="5817" y="1"/>
                    <a:pt x="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9"/>
            <p:cNvSpPr/>
            <p:nvPr/>
          </p:nvSpPr>
          <p:spPr>
            <a:xfrm>
              <a:off x="7705879" y="4044689"/>
              <a:ext cx="208108" cy="187612"/>
            </a:xfrm>
            <a:custGeom>
              <a:avLst/>
              <a:gdLst/>
              <a:ahLst/>
              <a:cxnLst/>
              <a:rect l="l" t="t" r="r" b="b"/>
              <a:pathLst>
                <a:path w="9240" h="8330" extrusionOk="0">
                  <a:moveTo>
                    <a:pt x="4637" y="1"/>
                  </a:moveTo>
                  <a:cubicBezTo>
                    <a:pt x="3626" y="1"/>
                    <a:pt x="2609" y="369"/>
                    <a:pt x="1801" y="1113"/>
                  </a:cubicBezTo>
                  <a:cubicBezTo>
                    <a:pt x="100" y="2681"/>
                    <a:pt x="0" y="5316"/>
                    <a:pt x="1568" y="6984"/>
                  </a:cubicBezTo>
                  <a:cubicBezTo>
                    <a:pt x="2392" y="7878"/>
                    <a:pt x="3510" y="8330"/>
                    <a:pt x="4633" y="8330"/>
                  </a:cubicBezTo>
                  <a:cubicBezTo>
                    <a:pt x="5647" y="8330"/>
                    <a:pt x="6665" y="7962"/>
                    <a:pt x="7472" y="7218"/>
                  </a:cubicBezTo>
                  <a:cubicBezTo>
                    <a:pt x="9140" y="5650"/>
                    <a:pt x="9240" y="3015"/>
                    <a:pt x="7672" y="1347"/>
                  </a:cubicBezTo>
                  <a:cubicBezTo>
                    <a:pt x="6866" y="453"/>
                    <a:pt x="5756" y="1"/>
                    <a:pt x="4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9"/>
            <p:cNvSpPr/>
            <p:nvPr/>
          </p:nvSpPr>
          <p:spPr>
            <a:xfrm>
              <a:off x="7979347" y="4043856"/>
              <a:ext cx="206621" cy="187793"/>
            </a:xfrm>
            <a:custGeom>
              <a:avLst/>
              <a:gdLst/>
              <a:ahLst/>
              <a:cxnLst/>
              <a:rect l="l" t="t" r="r" b="b"/>
              <a:pathLst>
                <a:path w="9174" h="8338" extrusionOk="0">
                  <a:moveTo>
                    <a:pt x="4594" y="1"/>
                  </a:moveTo>
                  <a:cubicBezTo>
                    <a:pt x="2710" y="1"/>
                    <a:pt x="989" y="1277"/>
                    <a:pt x="534" y="3185"/>
                  </a:cubicBezTo>
                  <a:cubicBezTo>
                    <a:pt x="0" y="5420"/>
                    <a:pt x="1368" y="7688"/>
                    <a:pt x="3603" y="8222"/>
                  </a:cubicBezTo>
                  <a:cubicBezTo>
                    <a:pt x="3929" y="8300"/>
                    <a:pt x="4256" y="8337"/>
                    <a:pt x="4577" y="8337"/>
                  </a:cubicBezTo>
                  <a:cubicBezTo>
                    <a:pt x="6455" y="8337"/>
                    <a:pt x="8155" y="7061"/>
                    <a:pt x="8640" y="5153"/>
                  </a:cubicBezTo>
                  <a:cubicBezTo>
                    <a:pt x="9173" y="2918"/>
                    <a:pt x="7806" y="683"/>
                    <a:pt x="5571" y="116"/>
                  </a:cubicBezTo>
                  <a:cubicBezTo>
                    <a:pt x="5244" y="38"/>
                    <a:pt x="4917" y="1"/>
                    <a:pt x="4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49"/>
          <p:cNvGrpSpPr/>
          <p:nvPr/>
        </p:nvGrpSpPr>
        <p:grpSpPr>
          <a:xfrm>
            <a:off x="6973248" y="3816122"/>
            <a:ext cx="749797" cy="717499"/>
            <a:chOff x="7847861" y="3178722"/>
            <a:chExt cx="749797" cy="717499"/>
          </a:xfrm>
        </p:grpSpPr>
        <p:sp>
          <p:nvSpPr>
            <p:cNvPr id="1065" name="Google Shape;1065;p49"/>
            <p:cNvSpPr/>
            <p:nvPr/>
          </p:nvSpPr>
          <p:spPr>
            <a:xfrm>
              <a:off x="7847861" y="321403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9"/>
            <p:cNvSpPr/>
            <p:nvPr/>
          </p:nvSpPr>
          <p:spPr>
            <a:xfrm>
              <a:off x="7886937" y="317872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9"/>
            <p:cNvSpPr/>
            <p:nvPr/>
          </p:nvSpPr>
          <p:spPr>
            <a:xfrm>
              <a:off x="7944032" y="3221560"/>
              <a:ext cx="596531" cy="595788"/>
            </a:xfrm>
            <a:custGeom>
              <a:avLst/>
              <a:gdLst/>
              <a:ahLst/>
              <a:cxnLst/>
              <a:rect l="l" t="t" r="r" b="b"/>
              <a:pathLst>
                <a:path w="26486" h="26453" extrusionOk="0">
                  <a:moveTo>
                    <a:pt x="13243" y="3803"/>
                  </a:moveTo>
                  <a:cubicBezTo>
                    <a:pt x="18413" y="3803"/>
                    <a:pt x="22616" y="8006"/>
                    <a:pt x="22616" y="13176"/>
                  </a:cubicBezTo>
                  <a:cubicBezTo>
                    <a:pt x="22616" y="18413"/>
                    <a:pt x="18413" y="22583"/>
                    <a:pt x="13243" y="22583"/>
                  </a:cubicBezTo>
                  <a:cubicBezTo>
                    <a:pt x="8073" y="22583"/>
                    <a:pt x="3836" y="18346"/>
                    <a:pt x="3836" y="13176"/>
                  </a:cubicBezTo>
                  <a:cubicBezTo>
                    <a:pt x="3836" y="8006"/>
                    <a:pt x="8073" y="3803"/>
                    <a:pt x="13243" y="3803"/>
                  </a:cubicBezTo>
                  <a:close/>
                  <a:moveTo>
                    <a:pt x="13243" y="0"/>
                  </a:moveTo>
                  <a:cubicBezTo>
                    <a:pt x="5938" y="0"/>
                    <a:pt x="0" y="5938"/>
                    <a:pt x="0" y="13243"/>
                  </a:cubicBezTo>
                  <a:cubicBezTo>
                    <a:pt x="0" y="20515"/>
                    <a:pt x="5938" y="26452"/>
                    <a:pt x="13243" y="26452"/>
                  </a:cubicBezTo>
                  <a:cubicBezTo>
                    <a:pt x="20515" y="26452"/>
                    <a:pt x="26452" y="20515"/>
                    <a:pt x="26452" y="13243"/>
                  </a:cubicBezTo>
                  <a:cubicBezTo>
                    <a:pt x="26486" y="5938"/>
                    <a:pt x="20582" y="0"/>
                    <a:pt x="13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9"/>
            <p:cNvSpPr/>
            <p:nvPr/>
          </p:nvSpPr>
          <p:spPr>
            <a:xfrm>
              <a:off x="8146126" y="3430411"/>
              <a:ext cx="394437" cy="387680"/>
            </a:xfrm>
            <a:custGeom>
              <a:avLst/>
              <a:gdLst/>
              <a:ahLst/>
              <a:cxnLst/>
              <a:rect l="l" t="t" r="r" b="b"/>
              <a:pathLst>
                <a:path w="17513" h="17213" extrusionOk="0">
                  <a:moveTo>
                    <a:pt x="16879" y="0"/>
                  </a:moveTo>
                  <a:cubicBezTo>
                    <a:pt x="17146" y="801"/>
                    <a:pt x="17313" y="1568"/>
                    <a:pt x="17379" y="2402"/>
                  </a:cubicBezTo>
                  <a:lnTo>
                    <a:pt x="13610" y="3703"/>
                  </a:lnTo>
                  <a:lnTo>
                    <a:pt x="13610" y="3970"/>
                  </a:lnTo>
                  <a:cubicBezTo>
                    <a:pt x="13610" y="9140"/>
                    <a:pt x="9374" y="13343"/>
                    <a:pt x="4203" y="13343"/>
                  </a:cubicBezTo>
                  <a:cubicBezTo>
                    <a:pt x="2869" y="13343"/>
                    <a:pt x="1635" y="13043"/>
                    <a:pt x="467" y="12543"/>
                  </a:cubicBezTo>
                  <a:lnTo>
                    <a:pt x="0" y="16512"/>
                  </a:lnTo>
                  <a:cubicBezTo>
                    <a:pt x="1335" y="16979"/>
                    <a:pt x="2769" y="17213"/>
                    <a:pt x="4203" y="17213"/>
                  </a:cubicBezTo>
                  <a:cubicBezTo>
                    <a:pt x="11509" y="17213"/>
                    <a:pt x="17413" y="11308"/>
                    <a:pt x="17413" y="4003"/>
                  </a:cubicBezTo>
                  <a:cubicBezTo>
                    <a:pt x="17513" y="2569"/>
                    <a:pt x="17313" y="1235"/>
                    <a:pt x="16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9"/>
            <p:cNvSpPr/>
            <p:nvPr/>
          </p:nvSpPr>
          <p:spPr>
            <a:xfrm>
              <a:off x="8067230" y="3344758"/>
              <a:ext cx="349369" cy="349369"/>
            </a:xfrm>
            <a:custGeom>
              <a:avLst/>
              <a:gdLst/>
              <a:ahLst/>
              <a:cxnLst/>
              <a:rect l="l" t="t" r="r" b="b"/>
              <a:pathLst>
                <a:path w="15512" h="15512" extrusionOk="0">
                  <a:moveTo>
                    <a:pt x="7540" y="768"/>
                  </a:moveTo>
                  <a:lnTo>
                    <a:pt x="7540" y="2969"/>
                  </a:lnTo>
                  <a:cubicBezTo>
                    <a:pt x="6972" y="2969"/>
                    <a:pt x="6372" y="2969"/>
                    <a:pt x="5872" y="3003"/>
                  </a:cubicBezTo>
                  <a:cubicBezTo>
                    <a:pt x="6505" y="1969"/>
                    <a:pt x="7173" y="1168"/>
                    <a:pt x="7540" y="768"/>
                  </a:cubicBezTo>
                  <a:close/>
                  <a:moveTo>
                    <a:pt x="8007" y="634"/>
                  </a:moveTo>
                  <a:cubicBezTo>
                    <a:pt x="8373" y="1001"/>
                    <a:pt x="9174" y="1935"/>
                    <a:pt x="9875" y="3136"/>
                  </a:cubicBezTo>
                  <a:cubicBezTo>
                    <a:pt x="9207" y="3036"/>
                    <a:pt x="8607" y="3003"/>
                    <a:pt x="8007" y="2969"/>
                  </a:cubicBezTo>
                  <a:lnTo>
                    <a:pt x="8007" y="634"/>
                  </a:lnTo>
                  <a:close/>
                  <a:moveTo>
                    <a:pt x="7106" y="601"/>
                  </a:moveTo>
                  <a:lnTo>
                    <a:pt x="7106" y="601"/>
                  </a:lnTo>
                  <a:cubicBezTo>
                    <a:pt x="6639" y="1135"/>
                    <a:pt x="5938" y="1969"/>
                    <a:pt x="5338" y="3036"/>
                  </a:cubicBezTo>
                  <a:cubicBezTo>
                    <a:pt x="4504" y="3136"/>
                    <a:pt x="3804" y="3270"/>
                    <a:pt x="3170" y="3370"/>
                  </a:cubicBezTo>
                  <a:cubicBezTo>
                    <a:pt x="4137" y="2035"/>
                    <a:pt x="5471" y="1035"/>
                    <a:pt x="7106" y="601"/>
                  </a:cubicBezTo>
                  <a:close/>
                  <a:moveTo>
                    <a:pt x="8640" y="634"/>
                  </a:moveTo>
                  <a:lnTo>
                    <a:pt x="8640" y="634"/>
                  </a:lnTo>
                  <a:cubicBezTo>
                    <a:pt x="10342" y="1135"/>
                    <a:pt x="11776" y="2202"/>
                    <a:pt x="12710" y="3670"/>
                  </a:cubicBezTo>
                  <a:cubicBezTo>
                    <a:pt x="11876" y="3470"/>
                    <a:pt x="11142" y="3303"/>
                    <a:pt x="10442" y="3203"/>
                  </a:cubicBezTo>
                  <a:cubicBezTo>
                    <a:pt x="9808" y="2035"/>
                    <a:pt x="9107" y="1168"/>
                    <a:pt x="8640" y="634"/>
                  </a:cubicBezTo>
                  <a:close/>
                  <a:moveTo>
                    <a:pt x="5338" y="835"/>
                  </a:moveTo>
                  <a:cubicBezTo>
                    <a:pt x="4170" y="1468"/>
                    <a:pt x="3203" y="2436"/>
                    <a:pt x="2503" y="3503"/>
                  </a:cubicBezTo>
                  <a:cubicBezTo>
                    <a:pt x="2169" y="3603"/>
                    <a:pt x="1869" y="3670"/>
                    <a:pt x="1569" y="3770"/>
                  </a:cubicBezTo>
                  <a:cubicBezTo>
                    <a:pt x="2503" y="2469"/>
                    <a:pt x="3804" y="1435"/>
                    <a:pt x="5338" y="835"/>
                  </a:cubicBezTo>
                  <a:close/>
                  <a:moveTo>
                    <a:pt x="10608" y="1001"/>
                  </a:moveTo>
                  <a:cubicBezTo>
                    <a:pt x="12043" y="1635"/>
                    <a:pt x="13277" y="2669"/>
                    <a:pt x="14044" y="4003"/>
                  </a:cubicBezTo>
                  <a:cubicBezTo>
                    <a:pt x="13811" y="3937"/>
                    <a:pt x="13544" y="3870"/>
                    <a:pt x="13310" y="3803"/>
                  </a:cubicBezTo>
                  <a:cubicBezTo>
                    <a:pt x="12643" y="2669"/>
                    <a:pt x="11709" y="1702"/>
                    <a:pt x="10608" y="1001"/>
                  </a:cubicBezTo>
                  <a:close/>
                  <a:moveTo>
                    <a:pt x="2269" y="4104"/>
                  </a:moveTo>
                  <a:lnTo>
                    <a:pt x="2269" y="4104"/>
                  </a:lnTo>
                  <a:cubicBezTo>
                    <a:pt x="1669" y="5104"/>
                    <a:pt x="1368" y="6272"/>
                    <a:pt x="1335" y="7473"/>
                  </a:cubicBezTo>
                  <a:lnTo>
                    <a:pt x="468" y="7473"/>
                  </a:lnTo>
                  <a:cubicBezTo>
                    <a:pt x="501" y="6338"/>
                    <a:pt x="801" y="5304"/>
                    <a:pt x="1302" y="4370"/>
                  </a:cubicBezTo>
                  <a:cubicBezTo>
                    <a:pt x="1535" y="4304"/>
                    <a:pt x="1869" y="4170"/>
                    <a:pt x="2269" y="4104"/>
                  </a:cubicBezTo>
                  <a:close/>
                  <a:moveTo>
                    <a:pt x="5138" y="3503"/>
                  </a:moveTo>
                  <a:lnTo>
                    <a:pt x="5138" y="3503"/>
                  </a:lnTo>
                  <a:cubicBezTo>
                    <a:pt x="4637" y="4604"/>
                    <a:pt x="4204" y="5871"/>
                    <a:pt x="4137" y="7306"/>
                  </a:cubicBezTo>
                  <a:lnTo>
                    <a:pt x="4137" y="7473"/>
                  </a:lnTo>
                  <a:lnTo>
                    <a:pt x="1802" y="7473"/>
                  </a:lnTo>
                  <a:cubicBezTo>
                    <a:pt x="1835" y="6172"/>
                    <a:pt x="2202" y="4971"/>
                    <a:pt x="2836" y="3870"/>
                  </a:cubicBezTo>
                  <a:cubicBezTo>
                    <a:pt x="3203" y="3803"/>
                    <a:pt x="3670" y="3703"/>
                    <a:pt x="4204" y="3637"/>
                  </a:cubicBezTo>
                  <a:cubicBezTo>
                    <a:pt x="4504" y="3603"/>
                    <a:pt x="4804" y="3536"/>
                    <a:pt x="5138" y="3503"/>
                  </a:cubicBezTo>
                  <a:close/>
                  <a:moveTo>
                    <a:pt x="7540" y="3370"/>
                  </a:moveTo>
                  <a:lnTo>
                    <a:pt x="7540" y="7473"/>
                  </a:lnTo>
                  <a:lnTo>
                    <a:pt x="4537" y="7473"/>
                  </a:lnTo>
                  <a:lnTo>
                    <a:pt x="4537" y="7339"/>
                  </a:lnTo>
                  <a:cubicBezTo>
                    <a:pt x="4637" y="5838"/>
                    <a:pt x="5104" y="4537"/>
                    <a:pt x="5638" y="3470"/>
                  </a:cubicBezTo>
                  <a:cubicBezTo>
                    <a:pt x="6205" y="3436"/>
                    <a:pt x="6872" y="3370"/>
                    <a:pt x="7540" y="3370"/>
                  </a:cubicBezTo>
                  <a:close/>
                  <a:moveTo>
                    <a:pt x="8007" y="3436"/>
                  </a:moveTo>
                  <a:cubicBezTo>
                    <a:pt x="8674" y="3470"/>
                    <a:pt x="9374" y="3503"/>
                    <a:pt x="10141" y="3603"/>
                  </a:cubicBezTo>
                  <a:cubicBezTo>
                    <a:pt x="10675" y="4637"/>
                    <a:pt x="11109" y="5938"/>
                    <a:pt x="11142" y="7339"/>
                  </a:cubicBezTo>
                  <a:lnTo>
                    <a:pt x="11142" y="7473"/>
                  </a:lnTo>
                  <a:lnTo>
                    <a:pt x="8007" y="7473"/>
                  </a:lnTo>
                  <a:lnTo>
                    <a:pt x="8007" y="3436"/>
                  </a:lnTo>
                  <a:close/>
                  <a:moveTo>
                    <a:pt x="10675" y="3670"/>
                  </a:moveTo>
                  <a:cubicBezTo>
                    <a:pt x="11442" y="3803"/>
                    <a:pt x="12210" y="3970"/>
                    <a:pt x="13043" y="4170"/>
                  </a:cubicBezTo>
                  <a:cubicBezTo>
                    <a:pt x="13544" y="5171"/>
                    <a:pt x="13844" y="6305"/>
                    <a:pt x="13944" y="7473"/>
                  </a:cubicBezTo>
                  <a:lnTo>
                    <a:pt x="11609" y="7473"/>
                  </a:lnTo>
                  <a:lnTo>
                    <a:pt x="11609" y="7306"/>
                  </a:lnTo>
                  <a:cubicBezTo>
                    <a:pt x="11509" y="5938"/>
                    <a:pt x="11175" y="4671"/>
                    <a:pt x="10675" y="3670"/>
                  </a:cubicBezTo>
                  <a:close/>
                  <a:moveTo>
                    <a:pt x="13611" y="4304"/>
                  </a:moveTo>
                  <a:cubicBezTo>
                    <a:pt x="13844" y="4370"/>
                    <a:pt x="14111" y="4470"/>
                    <a:pt x="14344" y="4504"/>
                  </a:cubicBezTo>
                  <a:cubicBezTo>
                    <a:pt x="14778" y="5371"/>
                    <a:pt x="15045" y="6372"/>
                    <a:pt x="15112" y="7439"/>
                  </a:cubicBezTo>
                  <a:lnTo>
                    <a:pt x="14344" y="7439"/>
                  </a:lnTo>
                  <a:lnTo>
                    <a:pt x="14344" y="7473"/>
                  </a:lnTo>
                  <a:cubicBezTo>
                    <a:pt x="14311" y="6338"/>
                    <a:pt x="14044" y="5271"/>
                    <a:pt x="13611" y="4304"/>
                  </a:cubicBezTo>
                  <a:close/>
                  <a:moveTo>
                    <a:pt x="1335" y="7940"/>
                  </a:moveTo>
                  <a:cubicBezTo>
                    <a:pt x="1368" y="9274"/>
                    <a:pt x="1702" y="10541"/>
                    <a:pt x="2336" y="11642"/>
                  </a:cubicBezTo>
                  <a:cubicBezTo>
                    <a:pt x="2036" y="11542"/>
                    <a:pt x="1769" y="11475"/>
                    <a:pt x="1435" y="11375"/>
                  </a:cubicBezTo>
                  <a:cubicBezTo>
                    <a:pt x="835" y="10341"/>
                    <a:pt x="501" y="9174"/>
                    <a:pt x="468" y="7940"/>
                  </a:cubicBezTo>
                  <a:close/>
                  <a:moveTo>
                    <a:pt x="15112" y="7940"/>
                  </a:moveTo>
                  <a:cubicBezTo>
                    <a:pt x="15045" y="9274"/>
                    <a:pt x="14678" y="10508"/>
                    <a:pt x="14011" y="11609"/>
                  </a:cubicBezTo>
                  <a:cubicBezTo>
                    <a:pt x="13811" y="11676"/>
                    <a:pt x="13510" y="11776"/>
                    <a:pt x="13277" y="11842"/>
                  </a:cubicBezTo>
                  <a:cubicBezTo>
                    <a:pt x="13944" y="10675"/>
                    <a:pt x="14311" y="9341"/>
                    <a:pt x="14344" y="7940"/>
                  </a:cubicBezTo>
                  <a:close/>
                  <a:moveTo>
                    <a:pt x="4104" y="7940"/>
                  </a:moveTo>
                  <a:cubicBezTo>
                    <a:pt x="4137" y="9374"/>
                    <a:pt x="4504" y="10842"/>
                    <a:pt x="5271" y="12276"/>
                  </a:cubicBezTo>
                  <a:cubicBezTo>
                    <a:pt x="4504" y="12143"/>
                    <a:pt x="3703" y="12009"/>
                    <a:pt x="2936" y="11809"/>
                  </a:cubicBezTo>
                  <a:cubicBezTo>
                    <a:pt x="2202" y="10675"/>
                    <a:pt x="1802" y="9341"/>
                    <a:pt x="1769" y="7940"/>
                  </a:cubicBezTo>
                  <a:close/>
                  <a:moveTo>
                    <a:pt x="13944" y="7873"/>
                  </a:moveTo>
                  <a:cubicBezTo>
                    <a:pt x="13877" y="9374"/>
                    <a:pt x="13444" y="10808"/>
                    <a:pt x="12643" y="11942"/>
                  </a:cubicBezTo>
                  <a:cubicBezTo>
                    <a:pt x="12210" y="12043"/>
                    <a:pt x="11809" y="12176"/>
                    <a:pt x="11342" y="12209"/>
                  </a:cubicBezTo>
                  <a:lnTo>
                    <a:pt x="10342" y="12343"/>
                  </a:lnTo>
                  <a:cubicBezTo>
                    <a:pt x="11142" y="10875"/>
                    <a:pt x="11542" y="9374"/>
                    <a:pt x="11609" y="7873"/>
                  </a:cubicBezTo>
                  <a:close/>
                  <a:moveTo>
                    <a:pt x="7540" y="7973"/>
                  </a:moveTo>
                  <a:lnTo>
                    <a:pt x="7540" y="12476"/>
                  </a:lnTo>
                  <a:cubicBezTo>
                    <a:pt x="7006" y="12443"/>
                    <a:pt x="6439" y="12376"/>
                    <a:pt x="5805" y="12343"/>
                  </a:cubicBezTo>
                  <a:cubicBezTo>
                    <a:pt x="5004" y="10875"/>
                    <a:pt x="4604" y="9441"/>
                    <a:pt x="4537" y="7973"/>
                  </a:cubicBezTo>
                  <a:close/>
                  <a:moveTo>
                    <a:pt x="11142" y="7940"/>
                  </a:moveTo>
                  <a:cubicBezTo>
                    <a:pt x="11109" y="9441"/>
                    <a:pt x="10675" y="10942"/>
                    <a:pt x="9808" y="12443"/>
                  </a:cubicBezTo>
                  <a:cubicBezTo>
                    <a:pt x="9274" y="12476"/>
                    <a:pt x="8640" y="12476"/>
                    <a:pt x="8007" y="12476"/>
                  </a:cubicBezTo>
                  <a:lnTo>
                    <a:pt x="8007" y="7940"/>
                  </a:lnTo>
                  <a:close/>
                  <a:moveTo>
                    <a:pt x="13611" y="12143"/>
                  </a:moveTo>
                  <a:cubicBezTo>
                    <a:pt x="12843" y="13177"/>
                    <a:pt x="11809" y="14011"/>
                    <a:pt x="10608" y="14511"/>
                  </a:cubicBezTo>
                  <a:cubicBezTo>
                    <a:pt x="11509" y="13977"/>
                    <a:pt x="12310" y="13210"/>
                    <a:pt x="12877" y="12343"/>
                  </a:cubicBezTo>
                  <a:cubicBezTo>
                    <a:pt x="13144" y="12276"/>
                    <a:pt x="13377" y="12209"/>
                    <a:pt x="13611" y="12143"/>
                  </a:cubicBezTo>
                  <a:close/>
                  <a:moveTo>
                    <a:pt x="1769" y="11942"/>
                  </a:moveTo>
                  <a:lnTo>
                    <a:pt x="2636" y="12176"/>
                  </a:lnTo>
                  <a:cubicBezTo>
                    <a:pt x="3303" y="13210"/>
                    <a:pt x="4204" y="14044"/>
                    <a:pt x="5305" y="14678"/>
                  </a:cubicBezTo>
                  <a:cubicBezTo>
                    <a:pt x="3870" y="14144"/>
                    <a:pt x="2636" y="13177"/>
                    <a:pt x="1769" y="11942"/>
                  </a:cubicBezTo>
                  <a:close/>
                  <a:moveTo>
                    <a:pt x="6105" y="12776"/>
                  </a:moveTo>
                  <a:cubicBezTo>
                    <a:pt x="6606" y="12843"/>
                    <a:pt x="7106" y="12843"/>
                    <a:pt x="7540" y="12876"/>
                  </a:cubicBezTo>
                  <a:lnTo>
                    <a:pt x="7540" y="14711"/>
                  </a:lnTo>
                  <a:cubicBezTo>
                    <a:pt x="6972" y="14111"/>
                    <a:pt x="6505" y="13410"/>
                    <a:pt x="6105" y="12776"/>
                  </a:cubicBezTo>
                  <a:close/>
                  <a:moveTo>
                    <a:pt x="9541" y="12843"/>
                  </a:moveTo>
                  <a:lnTo>
                    <a:pt x="9541" y="12843"/>
                  </a:lnTo>
                  <a:cubicBezTo>
                    <a:pt x="9141" y="13510"/>
                    <a:pt x="8607" y="14177"/>
                    <a:pt x="8007" y="14845"/>
                  </a:cubicBezTo>
                  <a:lnTo>
                    <a:pt x="8007" y="12876"/>
                  </a:lnTo>
                  <a:lnTo>
                    <a:pt x="8307" y="12876"/>
                  </a:lnTo>
                  <a:cubicBezTo>
                    <a:pt x="8707" y="12876"/>
                    <a:pt x="9141" y="12876"/>
                    <a:pt x="9541" y="12843"/>
                  </a:cubicBezTo>
                  <a:close/>
                  <a:moveTo>
                    <a:pt x="12276" y="12476"/>
                  </a:moveTo>
                  <a:lnTo>
                    <a:pt x="12276" y="12476"/>
                  </a:lnTo>
                  <a:cubicBezTo>
                    <a:pt x="11309" y="13644"/>
                    <a:pt x="10041" y="14478"/>
                    <a:pt x="8540" y="14878"/>
                  </a:cubicBezTo>
                  <a:cubicBezTo>
                    <a:pt x="9141" y="14211"/>
                    <a:pt x="9641" y="13510"/>
                    <a:pt x="10108" y="12810"/>
                  </a:cubicBezTo>
                  <a:cubicBezTo>
                    <a:pt x="10875" y="12710"/>
                    <a:pt x="11642" y="12643"/>
                    <a:pt x="12276" y="12476"/>
                  </a:cubicBezTo>
                  <a:close/>
                  <a:moveTo>
                    <a:pt x="3303" y="12343"/>
                  </a:moveTo>
                  <a:lnTo>
                    <a:pt x="3303" y="12343"/>
                  </a:lnTo>
                  <a:cubicBezTo>
                    <a:pt x="4104" y="12510"/>
                    <a:pt x="4838" y="12643"/>
                    <a:pt x="5538" y="12710"/>
                  </a:cubicBezTo>
                  <a:cubicBezTo>
                    <a:pt x="5972" y="13477"/>
                    <a:pt x="6505" y="14211"/>
                    <a:pt x="7139" y="14945"/>
                  </a:cubicBezTo>
                  <a:cubicBezTo>
                    <a:pt x="5605" y="14511"/>
                    <a:pt x="4271" y="13544"/>
                    <a:pt x="3303" y="12343"/>
                  </a:cubicBezTo>
                  <a:close/>
                  <a:moveTo>
                    <a:pt x="7773" y="1"/>
                  </a:moveTo>
                  <a:cubicBezTo>
                    <a:pt x="3470" y="1"/>
                    <a:pt x="1" y="3470"/>
                    <a:pt x="1" y="7773"/>
                  </a:cubicBezTo>
                  <a:cubicBezTo>
                    <a:pt x="1" y="12043"/>
                    <a:pt x="3470" y="15512"/>
                    <a:pt x="7773" y="15512"/>
                  </a:cubicBezTo>
                  <a:lnTo>
                    <a:pt x="7940" y="15512"/>
                  </a:lnTo>
                  <a:cubicBezTo>
                    <a:pt x="12143" y="15445"/>
                    <a:pt x="15512" y="11976"/>
                    <a:pt x="15512" y="7773"/>
                  </a:cubicBezTo>
                  <a:cubicBezTo>
                    <a:pt x="15512" y="3536"/>
                    <a:pt x="12143" y="101"/>
                    <a:pt x="7940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50"/>
          <p:cNvSpPr/>
          <p:nvPr/>
        </p:nvSpPr>
        <p:spPr>
          <a:xfrm>
            <a:off x="928294" y="1341775"/>
            <a:ext cx="7299900" cy="3056100"/>
          </a:xfrm>
          <a:prstGeom prst="roundRect">
            <a:avLst>
              <a:gd name="adj" fmla="val 8047"/>
            </a:avLst>
          </a:prstGeom>
          <a:solidFill>
            <a:schemeClr val="accent2"/>
          </a:solidFill>
          <a:ln>
            <a:noFill/>
          </a:ln>
          <a:effectLst>
            <a:outerShdw dist="161925" dir="7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50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aphicFrame>
        <p:nvGraphicFramePr>
          <p:cNvPr id="1076" name="Google Shape;1076;p50"/>
          <p:cNvGraphicFramePr/>
          <p:nvPr/>
        </p:nvGraphicFramePr>
        <p:xfrm>
          <a:off x="1131088" y="153574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{F471B9BE-8E4C-4986-8F58-380CE15B08EC}</a:tableStyleId>
              </a:tblPr>
              <a:tblGrid>
                <a:gridCol w="158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3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3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3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3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3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830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70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accent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Stages</a:t>
                      </a:r>
                      <a:endParaRPr sz="2000" b="1">
                        <a:solidFill>
                          <a:schemeClr val="accent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accent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Jan</a:t>
                      </a:r>
                      <a:endParaRPr sz="2000" b="1">
                        <a:solidFill>
                          <a:schemeClr val="accent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accent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Feb</a:t>
                      </a:r>
                      <a:endParaRPr sz="2000" b="1">
                        <a:solidFill>
                          <a:schemeClr val="accent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accent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Mar</a:t>
                      </a:r>
                      <a:endParaRPr sz="2000" b="1">
                        <a:solidFill>
                          <a:schemeClr val="accent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accent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Apr</a:t>
                      </a:r>
                      <a:endParaRPr sz="2000" b="1">
                        <a:solidFill>
                          <a:schemeClr val="accent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accent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May</a:t>
                      </a:r>
                      <a:endParaRPr sz="2000" b="1">
                        <a:solidFill>
                          <a:schemeClr val="accent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accent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Jun</a:t>
                      </a:r>
                      <a:endParaRPr sz="2000" b="1">
                        <a:solidFill>
                          <a:schemeClr val="accent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0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accent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Stage 1</a:t>
                      </a:r>
                      <a:endParaRPr sz="2000" b="1">
                        <a:solidFill>
                          <a:schemeClr val="accent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accent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Stage 2</a:t>
                      </a:r>
                      <a:endParaRPr sz="2000" b="1">
                        <a:solidFill>
                          <a:schemeClr val="accent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accent1"/>
                          </a:solidFill>
                          <a:latin typeface="Orbitron"/>
                          <a:ea typeface="Orbitron"/>
                          <a:cs typeface="Orbitron"/>
                          <a:sym typeface="Orbitron"/>
                        </a:rPr>
                        <a:t>Stage 3</a:t>
                      </a:r>
                      <a:endParaRPr sz="2000" b="1">
                        <a:solidFill>
                          <a:schemeClr val="accent1"/>
                        </a:solidFill>
                        <a:latin typeface="Orbitron"/>
                        <a:ea typeface="Orbitron"/>
                        <a:cs typeface="Orbitron"/>
                        <a:sym typeface="Orbitro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77" name="Google Shape;1077;p50"/>
          <p:cNvSpPr/>
          <p:nvPr/>
        </p:nvSpPr>
        <p:spPr>
          <a:xfrm>
            <a:off x="2714475" y="2515675"/>
            <a:ext cx="2489400" cy="852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50"/>
          <p:cNvSpPr txBox="1"/>
          <p:nvPr/>
        </p:nvSpPr>
        <p:spPr>
          <a:xfrm>
            <a:off x="2714475" y="2643891"/>
            <a:ext cx="3457800" cy="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Venus has high temperatures</a:t>
            </a:r>
            <a:endParaRPr sz="11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1079" name="Google Shape;1079;p50"/>
          <p:cNvSpPr txBox="1"/>
          <p:nvPr/>
        </p:nvSpPr>
        <p:spPr>
          <a:xfrm>
            <a:off x="3740622" y="3309008"/>
            <a:ext cx="2748000" cy="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Mars is a very cold place</a:t>
            </a:r>
            <a:endParaRPr sz="10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1080" name="Google Shape;1080;p50"/>
          <p:cNvSpPr txBox="1"/>
          <p:nvPr/>
        </p:nvSpPr>
        <p:spPr>
          <a:xfrm>
            <a:off x="4572007" y="3974108"/>
            <a:ext cx="3457800" cy="2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Jupiter is the biggest planet of them all</a:t>
            </a:r>
            <a:endParaRPr sz="10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1081" name="Google Shape;1081;p50"/>
          <p:cNvSpPr/>
          <p:nvPr/>
        </p:nvSpPr>
        <p:spPr>
          <a:xfrm>
            <a:off x="3740625" y="3188100"/>
            <a:ext cx="2489400" cy="852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50"/>
          <p:cNvSpPr/>
          <p:nvPr/>
        </p:nvSpPr>
        <p:spPr>
          <a:xfrm>
            <a:off x="4572000" y="3860525"/>
            <a:ext cx="3441000" cy="852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1"/>
                </a:solidFill>
              </a:rPr>
              <a:t>Contents of this template</a:t>
            </a:r>
            <a:endParaRPr sz="3200">
              <a:solidFill>
                <a:schemeClr val="accent1"/>
              </a:solidFill>
            </a:endParaRPr>
          </a:p>
        </p:txBody>
      </p:sp>
      <p:sp>
        <p:nvSpPr>
          <p:cNvPr id="306" name="Google Shape;306;p33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This is a slide structure based on a</a:t>
            </a:r>
            <a:r>
              <a:rPr lang="en" b="1">
                <a:solidFill>
                  <a:schemeClr val="accent1"/>
                </a:solidFill>
              </a:rPr>
              <a:t> project proposal </a:t>
            </a:r>
            <a:r>
              <a:rPr lang="en" b="1"/>
              <a:t>presentation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</a:t>
            </a:r>
            <a:endParaRPr/>
          </a:p>
        </p:txBody>
      </p:sp>
      <p:graphicFrame>
        <p:nvGraphicFramePr>
          <p:cNvPr id="307" name="Google Shape;307;p33"/>
          <p:cNvGraphicFramePr/>
          <p:nvPr/>
        </p:nvGraphicFramePr>
        <p:xfrm>
          <a:off x="713225" y="176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{F471B9BE-8E4C-4986-8F58-380CE15B08EC}</a:tableStyleId>
              </a:tblPr>
              <a:tblGrid>
                <a:gridCol w="2278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3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8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accent1"/>
                          </a:solidFill>
                          <a:uFill>
                            <a:noFill/>
                          </a:uFill>
                          <a:latin typeface="Archivo"/>
                          <a:ea typeface="Archivo"/>
                          <a:cs typeface="Archivo"/>
                          <a:sym typeface="Archivo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          </a:ext>
                            </a:extLst>
                          </a:hlinkClick>
                        </a:rPr>
                        <a:t>Fonts</a:t>
                      </a:r>
                      <a:endParaRPr sz="1100" b="1">
                        <a:solidFill>
                          <a:schemeClr val="accent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Archivo Light"/>
                          <a:ea typeface="Archivo Light"/>
                          <a:cs typeface="Archivo Light"/>
                          <a:sym typeface="Archivo Light"/>
                        </a:rPr>
                        <a:t>To view this template correctly in PowerPoint, download and install the fonts we used</a:t>
                      </a:r>
                      <a:endParaRPr sz="1100">
                        <a:solidFill>
                          <a:schemeClr val="dk1"/>
                        </a:solidFill>
                        <a:latin typeface="Archivo Light"/>
                        <a:ea typeface="Archivo Light"/>
                        <a:cs typeface="Archivo Light"/>
                        <a:sym typeface="Archivo Ligh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8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accent1"/>
                          </a:solidFill>
                          <a:uFill>
                            <a:noFill/>
                          </a:uFill>
                          <a:latin typeface="Archivo"/>
                          <a:ea typeface="Archivo"/>
                          <a:cs typeface="Archivo"/>
                          <a:sym typeface="Archivo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          </a:ext>
                            </a:extLst>
                          </a:hlinkClick>
                        </a:rPr>
                        <a:t>Used</a:t>
                      </a:r>
                      <a:r>
                        <a:rPr lang="en" sz="1100" b="1">
                          <a:solidFill>
                            <a:schemeClr val="accent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 </a:t>
                      </a:r>
                      <a:r>
                        <a:rPr lang="en" sz="1100" b="1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and </a:t>
                      </a:r>
                      <a:r>
                        <a:rPr lang="en" sz="1100" b="1">
                          <a:solidFill>
                            <a:schemeClr val="accent1"/>
                          </a:solidFill>
                          <a:uFill>
                            <a:noFill/>
                          </a:uFill>
                          <a:latin typeface="Archivo"/>
                          <a:ea typeface="Archivo"/>
                          <a:cs typeface="Archivo"/>
                          <a:sym typeface="Archivo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          </a:ext>
                            </a:extLst>
                          </a:hlinkClick>
                        </a:rPr>
                        <a:t>alternative</a:t>
                      </a:r>
                      <a:r>
                        <a:rPr lang="en" sz="1100" b="1">
                          <a:solidFill>
                            <a:schemeClr val="accent1"/>
                          </a:solidFill>
                          <a:uFill>
                            <a:noFill/>
                          </a:uFill>
                          <a:latin typeface="Archivo"/>
                          <a:ea typeface="Archivo"/>
                          <a:cs typeface="Archivo"/>
                          <a:sym typeface="Archivo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          </a:ext>
                            </a:extLst>
                          </a:hlinkClick>
                        </a:rPr>
                        <a:t> resources</a:t>
                      </a:r>
                      <a:endParaRPr sz="1100" b="1">
                        <a:solidFill>
                          <a:schemeClr val="accent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Archivo Light"/>
                          <a:ea typeface="Archivo Light"/>
                          <a:cs typeface="Archivo Light"/>
                          <a:sym typeface="Archivo Light"/>
                        </a:rPr>
                        <a:t>An assortment of graphic resources that are suitable for use in this presentation</a:t>
                      </a:r>
                      <a:endParaRPr sz="1100">
                        <a:solidFill>
                          <a:schemeClr val="dk1"/>
                        </a:solidFill>
                        <a:latin typeface="Archivo Light"/>
                        <a:ea typeface="Archivo Light"/>
                        <a:cs typeface="Archivo Light"/>
                        <a:sym typeface="Archivo Ligh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8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accent1"/>
                          </a:solidFill>
                          <a:uFill>
                            <a:noFill/>
                          </a:uFill>
                          <a:latin typeface="Archivo"/>
                          <a:ea typeface="Archivo"/>
                          <a:cs typeface="Archivo"/>
                          <a:sym typeface="Archivo"/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          </a:ext>
                            </a:extLst>
                          </a:hlinkClick>
                        </a:rPr>
                        <a:t>Thanks slide</a:t>
                      </a:r>
                      <a:endParaRPr sz="1100" b="1">
                        <a:solidFill>
                          <a:schemeClr val="accent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Archivo Light"/>
                          <a:ea typeface="Archivo Light"/>
                          <a:cs typeface="Archivo Light"/>
                          <a:sym typeface="Archivo Light"/>
                        </a:rPr>
                        <a:t>You must keep it so that proper credits for our design are given</a:t>
                      </a:r>
                      <a:endParaRPr sz="1100">
                        <a:solidFill>
                          <a:schemeClr val="dk1"/>
                        </a:solidFill>
                        <a:latin typeface="Archivo Light"/>
                        <a:ea typeface="Archivo Light"/>
                        <a:cs typeface="Archivo Light"/>
                        <a:sym typeface="Archivo Ligh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8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accent1"/>
                          </a:solidFill>
                          <a:uFill>
                            <a:noFill/>
                          </a:uFill>
                          <a:latin typeface="Archivo"/>
                          <a:ea typeface="Archivo"/>
                          <a:cs typeface="Archivo"/>
                          <a:sym typeface="Archivo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          </a:ext>
                            </a:extLst>
                          </a:hlinkClick>
                        </a:rPr>
                        <a:t>Colors</a:t>
                      </a:r>
                      <a:endParaRPr sz="1100" b="1">
                        <a:solidFill>
                          <a:schemeClr val="accent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Archivo Light"/>
                          <a:ea typeface="Archivo Light"/>
                          <a:cs typeface="Archivo Light"/>
                          <a:sym typeface="Archivo Light"/>
                        </a:rPr>
                        <a:t>All the colors used in this presentation</a:t>
                      </a:r>
                      <a:endParaRPr sz="1100">
                        <a:solidFill>
                          <a:schemeClr val="dk1"/>
                        </a:solidFill>
                        <a:latin typeface="Archivo Light"/>
                        <a:ea typeface="Archivo Light"/>
                        <a:cs typeface="Archivo Light"/>
                        <a:sym typeface="Archivo Ligh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8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accent1"/>
                          </a:solidFill>
                          <a:uFill>
                            <a:noFill/>
                          </a:uFill>
                          <a:latin typeface="Archivo"/>
                          <a:ea typeface="Archivo"/>
                          <a:cs typeface="Archivo"/>
                          <a:sym typeface="Archivo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          </a:ext>
                            </a:extLst>
                          </a:hlinkClick>
                        </a:rPr>
                        <a:t>Infographic resources</a:t>
                      </a:r>
                      <a:endParaRPr sz="1100" b="1">
                        <a:solidFill>
                          <a:schemeClr val="accent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Archivo Light"/>
                          <a:ea typeface="Archivo Light"/>
                          <a:cs typeface="Archivo Light"/>
                          <a:sym typeface="Archivo Light"/>
                        </a:rPr>
                        <a:t>These can be used in the template, and their size and color can be edited</a:t>
                      </a:r>
                      <a:endParaRPr sz="1100">
                        <a:solidFill>
                          <a:schemeClr val="dk1"/>
                        </a:solidFill>
                        <a:latin typeface="Archivo Light"/>
                        <a:ea typeface="Archivo Light"/>
                        <a:cs typeface="Archivo Light"/>
                        <a:sym typeface="Archivo Ligh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8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accent1"/>
                          </a:solidFill>
                          <a:uFill>
                            <a:noFill/>
                          </a:uFill>
                          <a:latin typeface="Archivo"/>
                          <a:ea typeface="Archivo"/>
                          <a:cs typeface="Archivo"/>
                          <a:sym typeface="Archivo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          </a:ext>
                            </a:extLst>
                          </a:hlinkClick>
                        </a:rPr>
                        <a:t>Customizable icons</a:t>
                      </a:r>
                      <a:endParaRPr sz="1100" b="1">
                        <a:solidFill>
                          <a:schemeClr val="accent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Archivo Light"/>
                          <a:ea typeface="Archivo Light"/>
                          <a:cs typeface="Archivo Light"/>
                          <a:sym typeface="Archivo Light"/>
                        </a:rPr>
                        <a:t>They are sorted by theme so you can use them in all kinds of presentations</a:t>
                      </a:r>
                      <a:endParaRPr sz="1100">
                        <a:solidFill>
                          <a:schemeClr val="dk1"/>
                        </a:solidFill>
                        <a:latin typeface="Archivo Light"/>
                        <a:ea typeface="Archivo Light"/>
                        <a:cs typeface="Archivo Light"/>
                        <a:sym typeface="Archivo Ligh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08" name="Google Shape;308;p33"/>
          <p:cNvSpPr txBox="1"/>
          <p:nvPr/>
        </p:nvSpPr>
        <p:spPr>
          <a:xfrm>
            <a:off x="966475" y="4036800"/>
            <a:ext cx="3000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For more info:</a:t>
            </a:r>
            <a:r>
              <a:rPr lang="en" sz="7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/>
            </a:r>
            <a:br>
              <a:rPr lang="en" sz="7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</a:b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Archivo Light"/>
                <a:ea typeface="Archivo Light"/>
                <a:cs typeface="Archivo Light"/>
                <a:sym typeface="Archivo Light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 </a:t>
            </a:r>
            <a:r>
              <a:rPr lang="en" sz="11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 | 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Archivo Light"/>
                <a:ea typeface="Archivo Light"/>
                <a:cs typeface="Archivo Light"/>
                <a:sym typeface="Archivo Light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 SCHOOL</a:t>
            </a:r>
            <a:r>
              <a:rPr lang="en" sz="11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  | 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Archivo Light"/>
                <a:ea typeface="Archivo Light"/>
                <a:cs typeface="Archivo Light"/>
                <a:sym typeface="Archivo Light"/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FAQS</a:t>
            </a:r>
            <a:endParaRPr sz="16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309" name="Google Shape;309;p33"/>
          <p:cNvSpPr txBox="1"/>
          <p:nvPr/>
        </p:nvSpPr>
        <p:spPr>
          <a:xfrm>
            <a:off x="4453650" y="4036800"/>
            <a:ext cx="3760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You can visit our sister projects:</a:t>
            </a:r>
            <a:r>
              <a:rPr lang="en" sz="7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/>
            </a:r>
            <a:br>
              <a:rPr lang="en" sz="7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</a:b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Archivo Light"/>
                <a:ea typeface="Archivo Light"/>
                <a:cs typeface="Archivo Light"/>
                <a:sym typeface="Archivo Light"/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 |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Archivo Light"/>
                <a:ea typeface="Archivo Light"/>
                <a:cs typeface="Archivo Light"/>
                <a:sym typeface="Archivo Light"/>
                <a:hlinkClick r:id="rId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 |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Archivo Light"/>
                <a:ea typeface="Archivo Light"/>
                <a:cs typeface="Archivo Light"/>
                <a:sym typeface="Archivo Light"/>
                <a:hlinkClick r:id="rId9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STORYSET</a:t>
            </a:r>
            <a:r>
              <a:rPr lang="en" sz="11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 |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Archivo Light"/>
                <a:ea typeface="Archivo Light"/>
                <a:cs typeface="Archivo Light"/>
                <a:sym typeface="Archivo Light"/>
                <a:hlinkClick r:id="rId10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WEPIK </a:t>
            </a:r>
            <a:r>
              <a:rPr lang="en" sz="11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rPr>
              <a:t>|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Archivo Light"/>
                <a:ea typeface="Archivo Light"/>
                <a:cs typeface="Archivo Light"/>
                <a:sym typeface="Archivo Light"/>
                <a:hlinkClick r:id="rId11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VIDFY</a:t>
            </a:r>
            <a:endParaRPr sz="700">
              <a:solidFill>
                <a:schemeClr val="dk1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51"/>
          <p:cNvSpPr/>
          <p:nvPr/>
        </p:nvSpPr>
        <p:spPr>
          <a:xfrm>
            <a:off x="2505424" y="1426150"/>
            <a:ext cx="4133142" cy="2733142"/>
          </a:xfrm>
          <a:custGeom>
            <a:avLst/>
            <a:gdLst/>
            <a:ahLst/>
            <a:cxnLst/>
            <a:rect l="l" t="t" r="r" b="b"/>
            <a:pathLst>
              <a:path w="195536" h="129303" extrusionOk="0">
                <a:moveTo>
                  <a:pt x="67266" y="0"/>
                </a:moveTo>
                <a:lnTo>
                  <a:pt x="67266" y="2888"/>
                </a:lnTo>
                <a:lnTo>
                  <a:pt x="70154" y="2888"/>
                </a:lnTo>
                <a:lnTo>
                  <a:pt x="70154" y="0"/>
                </a:lnTo>
                <a:close/>
                <a:moveTo>
                  <a:pt x="71552" y="0"/>
                </a:moveTo>
                <a:lnTo>
                  <a:pt x="71552" y="2888"/>
                </a:lnTo>
                <a:lnTo>
                  <a:pt x="74439" y="2888"/>
                </a:lnTo>
                <a:lnTo>
                  <a:pt x="74439" y="0"/>
                </a:lnTo>
                <a:close/>
                <a:moveTo>
                  <a:pt x="138605" y="3435"/>
                </a:moveTo>
                <a:lnTo>
                  <a:pt x="138605" y="6322"/>
                </a:lnTo>
                <a:lnTo>
                  <a:pt x="141492" y="6322"/>
                </a:lnTo>
                <a:lnTo>
                  <a:pt x="141492" y="3435"/>
                </a:lnTo>
                <a:close/>
                <a:moveTo>
                  <a:pt x="142982" y="3435"/>
                </a:moveTo>
                <a:lnTo>
                  <a:pt x="142982" y="6322"/>
                </a:lnTo>
                <a:lnTo>
                  <a:pt x="145869" y="6322"/>
                </a:lnTo>
                <a:lnTo>
                  <a:pt x="145869" y="3435"/>
                </a:lnTo>
                <a:close/>
                <a:moveTo>
                  <a:pt x="172040" y="3435"/>
                </a:moveTo>
                <a:lnTo>
                  <a:pt x="172040" y="6322"/>
                </a:lnTo>
                <a:lnTo>
                  <a:pt x="174928" y="6322"/>
                </a:lnTo>
                <a:lnTo>
                  <a:pt x="174928" y="3435"/>
                </a:lnTo>
                <a:close/>
                <a:moveTo>
                  <a:pt x="175991" y="3435"/>
                </a:moveTo>
                <a:lnTo>
                  <a:pt x="175991" y="6322"/>
                </a:lnTo>
                <a:lnTo>
                  <a:pt x="178879" y="6322"/>
                </a:lnTo>
                <a:lnTo>
                  <a:pt x="178879" y="3435"/>
                </a:lnTo>
                <a:close/>
                <a:moveTo>
                  <a:pt x="179973" y="3435"/>
                </a:moveTo>
                <a:lnTo>
                  <a:pt x="179973" y="6322"/>
                </a:lnTo>
                <a:lnTo>
                  <a:pt x="182861" y="6322"/>
                </a:lnTo>
                <a:lnTo>
                  <a:pt x="182861" y="3435"/>
                </a:lnTo>
                <a:close/>
                <a:moveTo>
                  <a:pt x="184046" y="3435"/>
                </a:moveTo>
                <a:lnTo>
                  <a:pt x="184046" y="6322"/>
                </a:lnTo>
                <a:lnTo>
                  <a:pt x="186934" y="6322"/>
                </a:lnTo>
                <a:lnTo>
                  <a:pt x="186934" y="3435"/>
                </a:lnTo>
                <a:close/>
                <a:moveTo>
                  <a:pt x="188606" y="3435"/>
                </a:moveTo>
                <a:lnTo>
                  <a:pt x="188606" y="6322"/>
                </a:lnTo>
                <a:lnTo>
                  <a:pt x="191493" y="6322"/>
                </a:lnTo>
                <a:lnTo>
                  <a:pt x="191493" y="3435"/>
                </a:lnTo>
                <a:close/>
                <a:moveTo>
                  <a:pt x="62950" y="3708"/>
                </a:moveTo>
                <a:lnTo>
                  <a:pt x="62950" y="6596"/>
                </a:lnTo>
                <a:lnTo>
                  <a:pt x="65837" y="6596"/>
                </a:lnTo>
                <a:lnTo>
                  <a:pt x="65837" y="3708"/>
                </a:lnTo>
                <a:close/>
                <a:moveTo>
                  <a:pt x="67266" y="3708"/>
                </a:moveTo>
                <a:lnTo>
                  <a:pt x="67266" y="6596"/>
                </a:lnTo>
                <a:lnTo>
                  <a:pt x="70154" y="6596"/>
                </a:lnTo>
                <a:lnTo>
                  <a:pt x="70154" y="3708"/>
                </a:lnTo>
                <a:close/>
                <a:moveTo>
                  <a:pt x="71552" y="3708"/>
                </a:moveTo>
                <a:lnTo>
                  <a:pt x="71552" y="6596"/>
                </a:lnTo>
                <a:lnTo>
                  <a:pt x="74439" y="6596"/>
                </a:lnTo>
                <a:lnTo>
                  <a:pt x="74439" y="3708"/>
                </a:lnTo>
                <a:close/>
                <a:moveTo>
                  <a:pt x="75716" y="3708"/>
                </a:moveTo>
                <a:lnTo>
                  <a:pt x="75716" y="6596"/>
                </a:lnTo>
                <a:lnTo>
                  <a:pt x="78604" y="6596"/>
                </a:lnTo>
                <a:lnTo>
                  <a:pt x="78604" y="3708"/>
                </a:lnTo>
                <a:close/>
                <a:moveTo>
                  <a:pt x="129851" y="7569"/>
                </a:moveTo>
                <a:lnTo>
                  <a:pt x="129851" y="10487"/>
                </a:lnTo>
                <a:lnTo>
                  <a:pt x="132738" y="10487"/>
                </a:lnTo>
                <a:lnTo>
                  <a:pt x="132738" y="7569"/>
                </a:lnTo>
                <a:close/>
                <a:moveTo>
                  <a:pt x="134228" y="7569"/>
                </a:moveTo>
                <a:lnTo>
                  <a:pt x="134228" y="10487"/>
                </a:lnTo>
                <a:lnTo>
                  <a:pt x="137115" y="10487"/>
                </a:lnTo>
                <a:lnTo>
                  <a:pt x="137115" y="7569"/>
                </a:lnTo>
                <a:close/>
                <a:moveTo>
                  <a:pt x="138605" y="7569"/>
                </a:moveTo>
                <a:lnTo>
                  <a:pt x="138605" y="10487"/>
                </a:lnTo>
                <a:lnTo>
                  <a:pt x="141492" y="10487"/>
                </a:lnTo>
                <a:lnTo>
                  <a:pt x="141492" y="7569"/>
                </a:lnTo>
                <a:close/>
                <a:moveTo>
                  <a:pt x="142982" y="7569"/>
                </a:moveTo>
                <a:lnTo>
                  <a:pt x="142982" y="10487"/>
                </a:lnTo>
                <a:lnTo>
                  <a:pt x="145869" y="10487"/>
                </a:lnTo>
                <a:lnTo>
                  <a:pt x="145869" y="7569"/>
                </a:lnTo>
                <a:close/>
                <a:moveTo>
                  <a:pt x="147359" y="7569"/>
                </a:moveTo>
                <a:lnTo>
                  <a:pt x="147359" y="10487"/>
                </a:lnTo>
                <a:lnTo>
                  <a:pt x="150246" y="10487"/>
                </a:lnTo>
                <a:lnTo>
                  <a:pt x="150246" y="7569"/>
                </a:lnTo>
                <a:close/>
                <a:moveTo>
                  <a:pt x="151401" y="7569"/>
                </a:moveTo>
                <a:lnTo>
                  <a:pt x="151401" y="10487"/>
                </a:lnTo>
                <a:lnTo>
                  <a:pt x="154289" y="10487"/>
                </a:lnTo>
                <a:lnTo>
                  <a:pt x="154289" y="7569"/>
                </a:lnTo>
                <a:close/>
                <a:moveTo>
                  <a:pt x="155383" y="7569"/>
                </a:moveTo>
                <a:lnTo>
                  <a:pt x="155383" y="10487"/>
                </a:lnTo>
                <a:lnTo>
                  <a:pt x="158271" y="10487"/>
                </a:lnTo>
                <a:lnTo>
                  <a:pt x="158271" y="7569"/>
                </a:lnTo>
                <a:close/>
                <a:moveTo>
                  <a:pt x="159335" y="7569"/>
                </a:moveTo>
                <a:lnTo>
                  <a:pt x="159335" y="10487"/>
                </a:lnTo>
                <a:lnTo>
                  <a:pt x="162253" y="10487"/>
                </a:lnTo>
                <a:lnTo>
                  <a:pt x="162253" y="7569"/>
                </a:lnTo>
                <a:close/>
                <a:moveTo>
                  <a:pt x="163438" y="7569"/>
                </a:moveTo>
                <a:lnTo>
                  <a:pt x="163438" y="10487"/>
                </a:lnTo>
                <a:lnTo>
                  <a:pt x="166326" y="10487"/>
                </a:lnTo>
                <a:lnTo>
                  <a:pt x="166326" y="7569"/>
                </a:lnTo>
                <a:close/>
                <a:moveTo>
                  <a:pt x="167997" y="7569"/>
                </a:moveTo>
                <a:lnTo>
                  <a:pt x="167997" y="10487"/>
                </a:lnTo>
                <a:lnTo>
                  <a:pt x="170885" y="10487"/>
                </a:lnTo>
                <a:lnTo>
                  <a:pt x="170885" y="7569"/>
                </a:lnTo>
                <a:close/>
                <a:moveTo>
                  <a:pt x="172040" y="7569"/>
                </a:moveTo>
                <a:lnTo>
                  <a:pt x="172040" y="10487"/>
                </a:lnTo>
                <a:lnTo>
                  <a:pt x="174928" y="10487"/>
                </a:lnTo>
                <a:lnTo>
                  <a:pt x="174928" y="7569"/>
                </a:lnTo>
                <a:close/>
                <a:moveTo>
                  <a:pt x="175991" y="7569"/>
                </a:moveTo>
                <a:lnTo>
                  <a:pt x="175991" y="10487"/>
                </a:lnTo>
                <a:lnTo>
                  <a:pt x="178879" y="10487"/>
                </a:lnTo>
                <a:lnTo>
                  <a:pt x="178879" y="7569"/>
                </a:lnTo>
                <a:close/>
                <a:moveTo>
                  <a:pt x="179973" y="7569"/>
                </a:moveTo>
                <a:lnTo>
                  <a:pt x="179973" y="10487"/>
                </a:lnTo>
                <a:lnTo>
                  <a:pt x="182861" y="10487"/>
                </a:lnTo>
                <a:lnTo>
                  <a:pt x="182861" y="7569"/>
                </a:lnTo>
                <a:close/>
                <a:moveTo>
                  <a:pt x="184046" y="7569"/>
                </a:moveTo>
                <a:lnTo>
                  <a:pt x="184046" y="10487"/>
                </a:lnTo>
                <a:lnTo>
                  <a:pt x="186934" y="10487"/>
                </a:lnTo>
                <a:lnTo>
                  <a:pt x="186934" y="7569"/>
                </a:lnTo>
                <a:close/>
                <a:moveTo>
                  <a:pt x="8207" y="7629"/>
                </a:moveTo>
                <a:lnTo>
                  <a:pt x="8207" y="10517"/>
                </a:lnTo>
                <a:lnTo>
                  <a:pt x="11095" y="10517"/>
                </a:lnTo>
                <a:lnTo>
                  <a:pt x="11095" y="7629"/>
                </a:lnTo>
                <a:close/>
                <a:moveTo>
                  <a:pt x="12493" y="7629"/>
                </a:moveTo>
                <a:lnTo>
                  <a:pt x="12493" y="10517"/>
                </a:lnTo>
                <a:lnTo>
                  <a:pt x="15411" y="10517"/>
                </a:lnTo>
                <a:lnTo>
                  <a:pt x="15411" y="7629"/>
                </a:lnTo>
                <a:close/>
                <a:moveTo>
                  <a:pt x="16809" y="7629"/>
                </a:moveTo>
                <a:lnTo>
                  <a:pt x="16809" y="10517"/>
                </a:lnTo>
                <a:lnTo>
                  <a:pt x="19697" y="10517"/>
                </a:lnTo>
                <a:lnTo>
                  <a:pt x="19697" y="7629"/>
                </a:lnTo>
                <a:close/>
                <a:moveTo>
                  <a:pt x="21125" y="7629"/>
                </a:moveTo>
                <a:lnTo>
                  <a:pt x="21125" y="10517"/>
                </a:lnTo>
                <a:lnTo>
                  <a:pt x="24013" y="10517"/>
                </a:lnTo>
                <a:lnTo>
                  <a:pt x="24013" y="7629"/>
                </a:lnTo>
                <a:close/>
                <a:moveTo>
                  <a:pt x="58634" y="7629"/>
                </a:moveTo>
                <a:lnTo>
                  <a:pt x="58634" y="10517"/>
                </a:lnTo>
                <a:lnTo>
                  <a:pt x="61552" y="10517"/>
                </a:lnTo>
                <a:lnTo>
                  <a:pt x="61552" y="7629"/>
                </a:lnTo>
                <a:close/>
                <a:moveTo>
                  <a:pt x="62950" y="7629"/>
                </a:moveTo>
                <a:lnTo>
                  <a:pt x="62950" y="10517"/>
                </a:lnTo>
                <a:lnTo>
                  <a:pt x="65837" y="10517"/>
                </a:lnTo>
                <a:lnTo>
                  <a:pt x="65837" y="7629"/>
                </a:lnTo>
                <a:close/>
                <a:moveTo>
                  <a:pt x="67266" y="7629"/>
                </a:moveTo>
                <a:lnTo>
                  <a:pt x="67266" y="10517"/>
                </a:lnTo>
                <a:lnTo>
                  <a:pt x="70154" y="10517"/>
                </a:lnTo>
                <a:lnTo>
                  <a:pt x="70154" y="7629"/>
                </a:lnTo>
                <a:close/>
                <a:moveTo>
                  <a:pt x="71552" y="7629"/>
                </a:moveTo>
                <a:lnTo>
                  <a:pt x="71552" y="10517"/>
                </a:lnTo>
                <a:lnTo>
                  <a:pt x="74439" y="10517"/>
                </a:lnTo>
                <a:lnTo>
                  <a:pt x="74439" y="7629"/>
                </a:lnTo>
                <a:close/>
                <a:moveTo>
                  <a:pt x="54652" y="11429"/>
                </a:moveTo>
                <a:lnTo>
                  <a:pt x="54652" y="14316"/>
                </a:lnTo>
                <a:lnTo>
                  <a:pt x="57539" y="14316"/>
                </a:lnTo>
                <a:lnTo>
                  <a:pt x="57539" y="11429"/>
                </a:lnTo>
                <a:close/>
                <a:moveTo>
                  <a:pt x="58634" y="11429"/>
                </a:moveTo>
                <a:lnTo>
                  <a:pt x="58634" y="14316"/>
                </a:lnTo>
                <a:lnTo>
                  <a:pt x="61552" y="14316"/>
                </a:lnTo>
                <a:lnTo>
                  <a:pt x="61552" y="11429"/>
                </a:lnTo>
                <a:close/>
                <a:moveTo>
                  <a:pt x="62950" y="11429"/>
                </a:moveTo>
                <a:lnTo>
                  <a:pt x="62950" y="14316"/>
                </a:lnTo>
                <a:lnTo>
                  <a:pt x="65837" y="14316"/>
                </a:lnTo>
                <a:lnTo>
                  <a:pt x="65837" y="11429"/>
                </a:lnTo>
                <a:close/>
                <a:moveTo>
                  <a:pt x="67266" y="11429"/>
                </a:moveTo>
                <a:lnTo>
                  <a:pt x="67266" y="14316"/>
                </a:lnTo>
                <a:lnTo>
                  <a:pt x="70154" y="14316"/>
                </a:lnTo>
                <a:lnTo>
                  <a:pt x="70154" y="11429"/>
                </a:lnTo>
                <a:close/>
                <a:moveTo>
                  <a:pt x="71552" y="11429"/>
                </a:moveTo>
                <a:lnTo>
                  <a:pt x="71552" y="14316"/>
                </a:lnTo>
                <a:lnTo>
                  <a:pt x="74439" y="14316"/>
                </a:lnTo>
                <a:lnTo>
                  <a:pt x="74439" y="11429"/>
                </a:lnTo>
                <a:close/>
                <a:moveTo>
                  <a:pt x="75199" y="11429"/>
                </a:moveTo>
                <a:lnTo>
                  <a:pt x="75199" y="14316"/>
                </a:lnTo>
                <a:lnTo>
                  <a:pt x="78087" y="14316"/>
                </a:lnTo>
                <a:lnTo>
                  <a:pt x="78087" y="11429"/>
                </a:lnTo>
                <a:close/>
                <a:moveTo>
                  <a:pt x="129851" y="11733"/>
                </a:moveTo>
                <a:lnTo>
                  <a:pt x="129851" y="14620"/>
                </a:lnTo>
                <a:lnTo>
                  <a:pt x="132738" y="14620"/>
                </a:lnTo>
                <a:lnTo>
                  <a:pt x="132738" y="11733"/>
                </a:lnTo>
                <a:close/>
                <a:moveTo>
                  <a:pt x="134228" y="11733"/>
                </a:moveTo>
                <a:lnTo>
                  <a:pt x="134228" y="14620"/>
                </a:lnTo>
                <a:lnTo>
                  <a:pt x="137115" y="14620"/>
                </a:lnTo>
                <a:lnTo>
                  <a:pt x="137115" y="11733"/>
                </a:lnTo>
                <a:close/>
                <a:moveTo>
                  <a:pt x="138605" y="11733"/>
                </a:moveTo>
                <a:lnTo>
                  <a:pt x="138605" y="14620"/>
                </a:lnTo>
                <a:lnTo>
                  <a:pt x="141492" y="14620"/>
                </a:lnTo>
                <a:lnTo>
                  <a:pt x="141492" y="11733"/>
                </a:lnTo>
                <a:close/>
                <a:moveTo>
                  <a:pt x="142982" y="11733"/>
                </a:moveTo>
                <a:lnTo>
                  <a:pt x="142982" y="14620"/>
                </a:lnTo>
                <a:lnTo>
                  <a:pt x="145869" y="14620"/>
                </a:lnTo>
                <a:lnTo>
                  <a:pt x="145869" y="11733"/>
                </a:lnTo>
                <a:close/>
                <a:moveTo>
                  <a:pt x="147359" y="11733"/>
                </a:moveTo>
                <a:lnTo>
                  <a:pt x="147359" y="14620"/>
                </a:lnTo>
                <a:lnTo>
                  <a:pt x="150246" y="14620"/>
                </a:lnTo>
                <a:lnTo>
                  <a:pt x="150246" y="11733"/>
                </a:lnTo>
                <a:close/>
                <a:moveTo>
                  <a:pt x="151401" y="11733"/>
                </a:moveTo>
                <a:lnTo>
                  <a:pt x="151401" y="14620"/>
                </a:lnTo>
                <a:lnTo>
                  <a:pt x="154289" y="14620"/>
                </a:lnTo>
                <a:lnTo>
                  <a:pt x="154289" y="11733"/>
                </a:lnTo>
                <a:close/>
                <a:moveTo>
                  <a:pt x="155383" y="11733"/>
                </a:moveTo>
                <a:lnTo>
                  <a:pt x="155383" y="14620"/>
                </a:lnTo>
                <a:lnTo>
                  <a:pt x="158271" y="14620"/>
                </a:lnTo>
                <a:lnTo>
                  <a:pt x="158271" y="11733"/>
                </a:lnTo>
                <a:close/>
                <a:moveTo>
                  <a:pt x="159335" y="11733"/>
                </a:moveTo>
                <a:lnTo>
                  <a:pt x="159335" y="14620"/>
                </a:lnTo>
                <a:lnTo>
                  <a:pt x="162253" y="14620"/>
                </a:lnTo>
                <a:lnTo>
                  <a:pt x="162253" y="11733"/>
                </a:lnTo>
                <a:close/>
                <a:moveTo>
                  <a:pt x="163438" y="11733"/>
                </a:moveTo>
                <a:lnTo>
                  <a:pt x="163438" y="14620"/>
                </a:lnTo>
                <a:lnTo>
                  <a:pt x="166326" y="14620"/>
                </a:lnTo>
                <a:lnTo>
                  <a:pt x="166326" y="11733"/>
                </a:lnTo>
                <a:close/>
                <a:moveTo>
                  <a:pt x="167997" y="11733"/>
                </a:moveTo>
                <a:lnTo>
                  <a:pt x="167997" y="14620"/>
                </a:lnTo>
                <a:lnTo>
                  <a:pt x="170885" y="14620"/>
                </a:lnTo>
                <a:lnTo>
                  <a:pt x="170885" y="11733"/>
                </a:lnTo>
                <a:close/>
                <a:moveTo>
                  <a:pt x="172040" y="11733"/>
                </a:moveTo>
                <a:lnTo>
                  <a:pt x="172040" y="14620"/>
                </a:lnTo>
                <a:lnTo>
                  <a:pt x="174928" y="14620"/>
                </a:lnTo>
                <a:lnTo>
                  <a:pt x="174928" y="11733"/>
                </a:lnTo>
                <a:close/>
                <a:moveTo>
                  <a:pt x="175991" y="11733"/>
                </a:moveTo>
                <a:lnTo>
                  <a:pt x="175991" y="14620"/>
                </a:lnTo>
                <a:lnTo>
                  <a:pt x="178879" y="14620"/>
                </a:lnTo>
                <a:lnTo>
                  <a:pt x="178879" y="11733"/>
                </a:lnTo>
                <a:close/>
                <a:moveTo>
                  <a:pt x="179973" y="11733"/>
                </a:moveTo>
                <a:lnTo>
                  <a:pt x="179973" y="14620"/>
                </a:lnTo>
                <a:lnTo>
                  <a:pt x="182861" y="14620"/>
                </a:lnTo>
                <a:lnTo>
                  <a:pt x="182861" y="11733"/>
                </a:lnTo>
                <a:close/>
                <a:moveTo>
                  <a:pt x="184046" y="11733"/>
                </a:moveTo>
                <a:lnTo>
                  <a:pt x="184046" y="14620"/>
                </a:lnTo>
                <a:lnTo>
                  <a:pt x="186934" y="14620"/>
                </a:lnTo>
                <a:lnTo>
                  <a:pt x="186934" y="11733"/>
                </a:lnTo>
                <a:close/>
                <a:moveTo>
                  <a:pt x="188606" y="11733"/>
                </a:moveTo>
                <a:lnTo>
                  <a:pt x="188606" y="14620"/>
                </a:lnTo>
                <a:lnTo>
                  <a:pt x="191493" y="14620"/>
                </a:lnTo>
                <a:lnTo>
                  <a:pt x="191493" y="11733"/>
                </a:lnTo>
                <a:close/>
                <a:moveTo>
                  <a:pt x="192648" y="11733"/>
                </a:moveTo>
                <a:lnTo>
                  <a:pt x="192648" y="14620"/>
                </a:lnTo>
                <a:lnTo>
                  <a:pt x="195536" y="14620"/>
                </a:lnTo>
                <a:lnTo>
                  <a:pt x="195536" y="11733"/>
                </a:lnTo>
                <a:close/>
                <a:moveTo>
                  <a:pt x="4134" y="11794"/>
                </a:moveTo>
                <a:lnTo>
                  <a:pt x="4134" y="14681"/>
                </a:lnTo>
                <a:lnTo>
                  <a:pt x="7022" y="14681"/>
                </a:lnTo>
                <a:lnTo>
                  <a:pt x="7022" y="11794"/>
                </a:lnTo>
                <a:close/>
                <a:moveTo>
                  <a:pt x="8207" y="11794"/>
                </a:moveTo>
                <a:lnTo>
                  <a:pt x="8207" y="14681"/>
                </a:lnTo>
                <a:lnTo>
                  <a:pt x="11095" y="14681"/>
                </a:lnTo>
                <a:lnTo>
                  <a:pt x="11095" y="11794"/>
                </a:lnTo>
                <a:close/>
                <a:moveTo>
                  <a:pt x="12493" y="11794"/>
                </a:moveTo>
                <a:lnTo>
                  <a:pt x="12493" y="14681"/>
                </a:lnTo>
                <a:lnTo>
                  <a:pt x="15411" y="14681"/>
                </a:lnTo>
                <a:lnTo>
                  <a:pt x="15411" y="11794"/>
                </a:lnTo>
                <a:close/>
                <a:moveTo>
                  <a:pt x="16809" y="11794"/>
                </a:moveTo>
                <a:lnTo>
                  <a:pt x="16809" y="14681"/>
                </a:lnTo>
                <a:lnTo>
                  <a:pt x="19697" y="14681"/>
                </a:lnTo>
                <a:lnTo>
                  <a:pt x="19697" y="11794"/>
                </a:lnTo>
                <a:close/>
                <a:moveTo>
                  <a:pt x="21125" y="11794"/>
                </a:moveTo>
                <a:lnTo>
                  <a:pt x="21125" y="14681"/>
                </a:lnTo>
                <a:lnTo>
                  <a:pt x="24013" y="14681"/>
                </a:lnTo>
                <a:lnTo>
                  <a:pt x="24013" y="11794"/>
                </a:lnTo>
                <a:close/>
                <a:moveTo>
                  <a:pt x="25411" y="11794"/>
                </a:moveTo>
                <a:lnTo>
                  <a:pt x="25411" y="14681"/>
                </a:lnTo>
                <a:lnTo>
                  <a:pt x="28299" y="14681"/>
                </a:lnTo>
                <a:lnTo>
                  <a:pt x="28299" y="11794"/>
                </a:lnTo>
                <a:close/>
                <a:moveTo>
                  <a:pt x="54652" y="15350"/>
                </a:moveTo>
                <a:lnTo>
                  <a:pt x="54652" y="18237"/>
                </a:lnTo>
                <a:lnTo>
                  <a:pt x="57539" y="18237"/>
                </a:lnTo>
                <a:lnTo>
                  <a:pt x="57539" y="15350"/>
                </a:lnTo>
                <a:close/>
                <a:moveTo>
                  <a:pt x="58634" y="15350"/>
                </a:moveTo>
                <a:lnTo>
                  <a:pt x="58634" y="18237"/>
                </a:lnTo>
                <a:lnTo>
                  <a:pt x="61552" y="18237"/>
                </a:lnTo>
                <a:lnTo>
                  <a:pt x="61552" y="15350"/>
                </a:lnTo>
                <a:close/>
                <a:moveTo>
                  <a:pt x="62950" y="15350"/>
                </a:moveTo>
                <a:lnTo>
                  <a:pt x="62950" y="18237"/>
                </a:lnTo>
                <a:lnTo>
                  <a:pt x="65837" y="18237"/>
                </a:lnTo>
                <a:lnTo>
                  <a:pt x="65837" y="15350"/>
                </a:lnTo>
                <a:close/>
                <a:moveTo>
                  <a:pt x="67266" y="15350"/>
                </a:moveTo>
                <a:lnTo>
                  <a:pt x="67266" y="18237"/>
                </a:lnTo>
                <a:lnTo>
                  <a:pt x="70154" y="18237"/>
                </a:lnTo>
                <a:lnTo>
                  <a:pt x="70154" y="15350"/>
                </a:lnTo>
                <a:close/>
                <a:moveTo>
                  <a:pt x="71552" y="15350"/>
                </a:moveTo>
                <a:lnTo>
                  <a:pt x="71552" y="18237"/>
                </a:lnTo>
                <a:lnTo>
                  <a:pt x="74439" y="18237"/>
                </a:lnTo>
                <a:lnTo>
                  <a:pt x="74439" y="15350"/>
                </a:lnTo>
                <a:close/>
                <a:moveTo>
                  <a:pt x="75199" y="15350"/>
                </a:moveTo>
                <a:lnTo>
                  <a:pt x="75199" y="18237"/>
                </a:lnTo>
                <a:lnTo>
                  <a:pt x="78087" y="18237"/>
                </a:lnTo>
                <a:lnTo>
                  <a:pt x="78087" y="15350"/>
                </a:lnTo>
                <a:close/>
                <a:moveTo>
                  <a:pt x="4134" y="15867"/>
                </a:moveTo>
                <a:lnTo>
                  <a:pt x="4134" y="18754"/>
                </a:lnTo>
                <a:lnTo>
                  <a:pt x="7022" y="18754"/>
                </a:lnTo>
                <a:lnTo>
                  <a:pt x="7022" y="15867"/>
                </a:lnTo>
                <a:close/>
                <a:moveTo>
                  <a:pt x="8207" y="15867"/>
                </a:moveTo>
                <a:lnTo>
                  <a:pt x="8207" y="18754"/>
                </a:lnTo>
                <a:lnTo>
                  <a:pt x="11095" y="18754"/>
                </a:lnTo>
                <a:lnTo>
                  <a:pt x="11095" y="15867"/>
                </a:lnTo>
                <a:close/>
                <a:moveTo>
                  <a:pt x="12493" y="15867"/>
                </a:moveTo>
                <a:lnTo>
                  <a:pt x="12493" y="18754"/>
                </a:lnTo>
                <a:lnTo>
                  <a:pt x="15411" y="18754"/>
                </a:lnTo>
                <a:lnTo>
                  <a:pt x="15411" y="15867"/>
                </a:lnTo>
                <a:close/>
                <a:moveTo>
                  <a:pt x="16809" y="15867"/>
                </a:moveTo>
                <a:lnTo>
                  <a:pt x="16809" y="18754"/>
                </a:lnTo>
                <a:lnTo>
                  <a:pt x="19697" y="18754"/>
                </a:lnTo>
                <a:lnTo>
                  <a:pt x="19697" y="15867"/>
                </a:lnTo>
                <a:close/>
                <a:moveTo>
                  <a:pt x="21125" y="15867"/>
                </a:moveTo>
                <a:lnTo>
                  <a:pt x="21125" y="18754"/>
                </a:lnTo>
                <a:lnTo>
                  <a:pt x="24013" y="18754"/>
                </a:lnTo>
                <a:lnTo>
                  <a:pt x="24013" y="15867"/>
                </a:lnTo>
                <a:close/>
                <a:moveTo>
                  <a:pt x="25411" y="15867"/>
                </a:moveTo>
                <a:lnTo>
                  <a:pt x="25411" y="18754"/>
                </a:lnTo>
                <a:lnTo>
                  <a:pt x="28299" y="18754"/>
                </a:lnTo>
                <a:lnTo>
                  <a:pt x="28299" y="15867"/>
                </a:lnTo>
                <a:close/>
                <a:moveTo>
                  <a:pt x="29788" y="15867"/>
                </a:moveTo>
                <a:lnTo>
                  <a:pt x="29788" y="18754"/>
                </a:lnTo>
                <a:lnTo>
                  <a:pt x="32676" y="18754"/>
                </a:lnTo>
                <a:lnTo>
                  <a:pt x="32676" y="15867"/>
                </a:lnTo>
                <a:close/>
                <a:moveTo>
                  <a:pt x="34165" y="15867"/>
                </a:moveTo>
                <a:lnTo>
                  <a:pt x="34165" y="18754"/>
                </a:lnTo>
                <a:lnTo>
                  <a:pt x="37053" y="18754"/>
                </a:lnTo>
                <a:lnTo>
                  <a:pt x="37053" y="15867"/>
                </a:lnTo>
                <a:close/>
                <a:moveTo>
                  <a:pt x="129851" y="15897"/>
                </a:moveTo>
                <a:lnTo>
                  <a:pt x="129851" y="18785"/>
                </a:lnTo>
                <a:lnTo>
                  <a:pt x="132738" y="18785"/>
                </a:lnTo>
                <a:lnTo>
                  <a:pt x="132738" y="15897"/>
                </a:lnTo>
                <a:close/>
                <a:moveTo>
                  <a:pt x="134228" y="15897"/>
                </a:moveTo>
                <a:lnTo>
                  <a:pt x="134228" y="18785"/>
                </a:lnTo>
                <a:lnTo>
                  <a:pt x="137115" y="18785"/>
                </a:lnTo>
                <a:lnTo>
                  <a:pt x="137115" y="15897"/>
                </a:lnTo>
                <a:close/>
                <a:moveTo>
                  <a:pt x="138605" y="15897"/>
                </a:moveTo>
                <a:lnTo>
                  <a:pt x="138605" y="18785"/>
                </a:lnTo>
                <a:lnTo>
                  <a:pt x="141492" y="18785"/>
                </a:lnTo>
                <a:lnTo>
                  <a:pt x="141492" y="15897"/>
                </a:lnTo>
                <a:close/>
                <a:moveTo>
                  <a:pt x="142982" y="15897"/>
                </a:moveTo>
                <a:lnTo>
                  <a:pt x="142982" y="18785"/>
                </a:lnTo>
                <a:lnTo>
                  <a:pt x="145869" y="18785"/>
                </a:lnTo>
                <a:lnTo>
                  <a:pt x="145869" y="15897"/>
                </a:lnTo>
                <a:close/>
                <a:moveTo>
                  <a:pt x="147359" y="15897"/>
                </a:moveTo>
                <a:lnTo>
                  <a:pt x="147359" y="18785"/>
                </a:lnTo>
                <a:lnTo>
                  <a:pt x="150246" y="18785"/>
                </a:lnTo>
                <a:lnTo>
                  <a:pt x="150246" y="15897"/>
                </a:lnTo>
                <a:close/>
                <a:moveTo>
                  <a:pt x="151401" y="15897"/>
                </a:moveTo>
                <a:lnTo>
                  <a:pt x="151401" y="18785"/>
                </a:lnTo>
                <a:lnTo>
                  <a:pt x="154289" y="18785"/>
                </a:lnTo>
                <a:lnTo>
                  <a:pt x="154289" y="15897"/>
                </a:lnTo>
                <a:close/>
                <a:moveTo>
                  <a:pt x="155383" y="15897"/>
                </a:moveTo>
                <a:lnTo>
                  <a:pt x="155383" y="18785"/>
                </a:lnTo>
                <a:lnTo>
                  <a:pt x="158271" y="18785"/>
                </a:lnTo>
                <a:lnTo>
                  <a:pt x="158271" y="15897"/>
                </a:lnTo>
                <a:close/>
                <a:moveTo>
                  <a:pt x="159335" y="15897"/>
                </a:moveTo>
                <a:lnTo>
                  <a:pt x="159335" y="18785"/>
                </a:lnTo>
                <a:lnTo>
                  <a:pt x="162253" y="18785"/>
                </a:lnTo>
                <a:lnTo>
                  <a:pt x="162253" y="15897"/>
                </a:lnTo>
                <a:close/>
                <a:moveTo>
                  <a:pt x="163438" y="15897"/>
                </a:moveTo>
                <a:lnTo>
                  <a:pt x="163438" y="18785"/>
                </a:lnTo>
                <a:lnTo>
                  <a:pt x="166326" y="18785"/>
                </a:lnTo>
                <a:lnTo>
                  <a:pt x="166326" y="15897"/>
                </a:lnTo>
                <a:close/>
                <a:moveTo>
                  <a:pt x="167997" y="15897"/>
                </a:moveTo>
                <a:lnTo>
                  <a:pt x="167997" y="18785"/>
                </a:lnTo>
                <a:lnTo>
                  <a:pt x="170885" y="18785"/>
                </a:lnTo>
                <a:lnTo>
                  <a:pt x="170885" y="15897"/>
                </a:lnTo>
                <a:close/>
                <a:moveTo>
                  <a:pt x="172040" y="15897"/>
                </a:moveTo>
                <a:lnTo>
                  <a:pt x="172040" y="18785"/>
                </a:lnTo>
                <a:lnTo>
                  <a:pt x="174928" y="18785"/>
                </a:lnTo>
                <a:lnTo>
                  <a:pt x="174928" y="15897"/>
                </a:lnTo>
                <a:close/>
                <a:moveTo>
                  <a:pt x="175991" y="15897"/>
                </a:moveTo>
                <a:lnTo>
                  <a:pt x="175991" y="18785"/>
                </a:lnTo>
                <a:lnTo>
                  <a:pt x="178879" y="18785"/>
                </a:lnTo>
                <a:lnTo>
                  <a:pt x="178879" y="15897"/>
                </a:lnTo>
                <a:close/>
                <a:moveTo>
                  <a:pt x="179973" y="15897"/>
                </a:moveTo>
                <a:lnTo>
                  <a:pt x="179973" y="18785"/>
                </a:lnTo>
                <a:lnTo>
                  <a:pt x="182861" y="18785"/>
                </a:lnTo>
                <a:lnTo>
                  <a:pt x="182861" y="15897"/>
                </a:lnTo>
                <a:close/>
                <a:moveTo>
                  <a:pt x="184046" y="15897"/>
                </a:moveTo>
                <a:lnTo>
                  <a:pt x="184046" y="18785"/>
                </a:lnTo>
                <a:lnTo>
                  <a:pt x="186934" y="18785"/>
                </a:lnTo>
                <a:lnTo>
                  <a:pt x="186934" y="15897"/>
                </a:lnTo>
                <a:close/>
                <a:moveTo>
                  <a:pt x="188606" y="15897"/>
                </a:moveTo>
                <a:lnTo>
                  <a:pt x="188606" y="18785"/>
                </a:lnTo>
                <a:lnTo>
                  <a:pt x="191493" y="18785"/>
                </a:lnTo>
                <a:lnTo>
                  <a:pt x="191493" y="15897"/>
                </a:lnTo>
                <a:close/>
                <a:moveTo>
                  <a:pt x="192648" y="15897"/>
                </a:moveTo>
                <a:lnTo>
                  <a:pt x="192648" y="18785"/>
                </a:lnTo>
                <a:lnTo>
                  <a:pt x="195536" y="18785"/>
                </a:lnTo>
                <a:lnTo>
                  <a:pt x="195536" y="15897"/>
                </a:lnTo>
                <a:close/>
                <a:moveTo>
                  <a:pt x="58634" y="18906"/>
                </a:moveTo>
                <a:lnTo>
                  <a:pt x="58634" y="21794"/>
                </a:lnTo>
                <a:lnTo>
                  <a:pt x="61552" y="21794"/>
                </a:lnTo>
                <a:lnTo>
                  <a:pt x="61552" y="18906"/>
                </a:lnTo>
                <a:close/>
                <a:moveTo>
                  <a:pt x="62950" y="18906"/>
                </a:moveTo>
                <a:lnTo>
                  <a:pt x="62950" y="21794"/>
                </a:lnTo>
                <a:lnTo>
                  <a:pt x="65837" y="21794"/>
                </a:lnTo>
                <a:lnTo>
                  <a:pt x="65837" y="18906"/>
                </a:lnTo>
                <a:close/>
                <a:moveTo>
                  <a:pt x="67266" y="18906"/>
                </a:moveTo>
                <a:lnTo>
                  <a:pt x="67266" y="21794"/>
                </a:lnTo>
                <a:lnTo>
                  <a:pt x="70154" y="21794"/>
                </a:lnTo>
                <a:lnTo>
                  <a:pt x="70154" y="18906"/>
                </a:lnTo>
                <a:close/>
                <a:moveTo>
                  <a:pt x="71552" y="18906"/>
                </a:moveTo>
                <a:lnTo>
                  <a:pt x="71552" y="21794"/>
                </a:lnTo>
                <a:lnTo>
                  <a:pt x="74439" y="21794"/>
                </a:lnTo>
                <a:lnTo>
                  <a:pt x="74439" y="18906"/>
                </a:lnTo>
                <a:close/>
                <a:moveTo>
                  <a:pt x="75199" y="18906"/>
                </a:moveTo>
                <a:lnTo>
                  <a:pt x="75199" y="21794"/>
                </a:lnTo>
                <a:lnTo>
                  <a:pt x="78087" y="21794"/>
                </a:lnTo>
                <a:lnTo>
                  <a:pt x="78087" y="18906"/>
                </a:lnTo>
                <a:close/>
                <a:moveTo>
                  <a:pt x="0" y="19788"/>
                </a:moveTo>
                <a:lnTo>
                  <a:pt x="0" y="22706"/>
                </a:lnTo>
                <a:lnTo>
                  <a:pt x="2888" y="22706"/>
                </a:lnTo>
                <a:lnTo>
                  <a:pt x="2888" y="19788"/>
                </a:lnTo>
                <a:close/>
                <a:moveTo>
                  <a:pt x="4134" y="19788"/>
                </a:moveTo>
                <a:lnTo>
                  <a:pt x="4134" y="22706"/>
                </a:lnTo>
                <a:lnTo>
                  <a:pt x="7022" y="22706"/>
                </a:lnTo>
                <a:lnTo>
                  <a:pt x="7022" y="19788"/>
                </a:lnTo>
                <a:close/>
                <a:moveTo>
                  <a:pt x="8207" y="19788"/>
                </a:moveTo>
                <a:lnTo>
                  <a:pt x="8207" y="22706"/>
                </a:lnTo>
                <a:lnTo>
                  <a:pt x="11095" y="22706"/>
                </a:lnTo>
                <a:lnTo>
                  <a:pt x="11095" y="19788"/>
                </a:lnTo>
                <a:close/>
                <a:moveTo>
                  <a:pt x="12493" y="19788"/>
                </a:moveTo>
                <a:lnTo>
                  <a:pt x="12493" y="22706"/>
                </a:lnTo>
                <a:lnTo>
                  <a:pt x="15411" y="22706"/>
                </a:lnTo>
                <a:lnTo>
                  <a:pt x="15411" y="19788"/>
                </a:lnTo>
                <a:close/>
                <a:moveTo>
                  <a:pt x="16809" y="19788"/>
                </a:moveTo>
                <a:lnTo>
                  <a:pt x="16809" y="22706"/>
                </a:lnTo>
                <a:lnTo>
                  <a:pt x="19697" y="22706"/>
                </a:lnTo>
                <a:lnTo>
                  <a:pt x="19697" y="19788"/>
                </a:lnTo>
                <a:close/>
                <a:moveTo>
                  <a:pt x="21125" y="19788"/>
                </a:moveTo>
                <a:lnTo>
                  <a:pt x="21125" y="22706"/>
                </a:lnTo>
                <a:lnTo>
                  <a:pt x="24013" y="22706"/>
                </a:lnTo>
                <a:lnTo>
                  <a:pt x="24013" y="19788"/>
                </a:lnTo>
                <a:close/>
                <a:moveTo>
                  <a:pt x="25411" y="19788"/>
                </a:moveTo>
                <a:lnTo>
                  <a:pt x="25411" y="22706"/>
                </a:lnTo>
                <a:lnTo>
                  <a:pt x="28299" y="22706"/>
                </a:lnTo>
                <a:lnTo>
                  <a:pt x="28299" y="19788"/>
                </a:lnTo>
                <a:close/>
                <a:moveTo>
                  <a:pt x="29788" y="19788"/>
                </a:moveTo>
                <a:lnTo>
                  <a:pt x="29788" y="22706"/>
                </a:lnTo>
                <a:lnTo>
                  <a:pt x="32676" y="22706"/>
                </a:lnTo>
                <a:lnTo>
                  <a:pt x="32676" y="19788"/>
                </a:lnTo>
                <a:close/>
                <a:moveTo>
                  <a:pt x="34165" y="19788"/>
                </a:moveTo>
                <a:lnTo>
                  <a:pt x="34165" y="22706"/>
                </a:lnTo>
                <a:lnTo>
                  <a:pt x="37053" y="22706"/>
                </a:lnTo>
                <a:lnTo>
                  <a:pt x="37053" y="19788"/>
                </a:lnTo>
                <a:close/>
                <a:moveTo>
                  <a:pt x="38542" y="19788"/>
                </a:moveTo>
                <a:lnTo>
                  <a:pt x="38542" y="22706"/>
                </a:lnTo>
                <a:lnTo>
                  <a:pt x="41430" y="22706"/>
                </a:lnTo>
                <a:lnTo>
                  <a:pt x="41430" y="19788"/>
                </a:lnTo>
                <a:close/>
                <a:moveTo>
                  <a:pt x="42919" y="19788"/>
                </a:moveTo>
                <a:lnTo>
                  <a:pt x="42919" y="22706"/>
                </a:lnTo>
                <a:lnTo>
                  <a:pt x="45807" y="22706"/>
                </a:lnTo>
                <a:lnTo>
                  <a:pt x="45807" y="19788"/>
                </a:lnTo>
                <a:close/>
                <a:moveTo>
                  <a:pt x="47296" y="19788"/>
                </a:moveTo>
                <a:lnTo>
                  <a:pt x="47296" y="22706"/>
                </a:lnTo>
                <a:lnTo>
                  <a:pt x="50184" y="22706"/>
                </a:lnTo>
                <a:lnTo>
                  <a:pt x="50184" y="19788"/>
                </a:lnTo>
                <a:close/>
                <a:moveTo>
                  <a:pt x="96567" y="20031"/>
                </a:moveTo>
                <a:lnTo>
                  <a:pt x="96567" y="22949"/>
                </a:lnTo>
                <a:lnTo>
                  <a:pt x="99455" y="22949"/>
                </a:lnTo>
                <a:lnTo>
                  <a:pt x="99455" y="20031"/>
                </a:lnTo>
                <a:close/>
                <a:moveTo>
                  <a:pt x="100944" y="20031"/>
                </a:moveTo>
                <a:lnTo>
                  <a:pt x="100944" y="22949"/>
                </a:lnTo>
                <a:lnTo>
                  <a:pt x="103832" y="22949"/>
                </a:lnTo>
                <a:lnTo>
                  <a:pt x="103832" y="20031"/>
                </a:lnTo>
                <a:close/>
                <a:moveTo>
                  <a:pt x="104987" y="20031"/>
                </a:moveTo>
                <a:lnTo>
                  <a:pt x="104987" y="22949"/>
                </a:lnTo>
                <a:lnTo>
                  <a:pt x="107875" y="22949"/>
                </a:lnTo>
                <a:lnTo>
                  <a:pt x="107875" y="20031"/>
                </a:lnTo>
                <a:close/>
                <a:moveTo>
                  <a:pt x="108938" y="20031"/>
                </a:moveTo>
                <a:lnTo>
                  <a:pt x="108938" y="22949"/>
                </a:lnTo>
                <a:lnTo>
                  <a:pt x="111826" y="22949"/>
                </a:lnTo>
                <a:lnTo>
                  <a:pt x="111826" y="20031"/>
                </a:lnTo>
                <a:close/>
                <a:moveTo>
                  <a:pt x="112920" y="20031"/>
                </a:moveTo>
                <a:lnTo>
                  <a:pt x="112920" y="22949"/>
                </a:lnTo>
                <a:lnTo>
                  <a:pt x="115808" y="22949"/>
                </a:lnTo>
                <a:lnTo>
                  <a:pt x="115808" y="20031"/>
                </a:lnTo>
                <a:close/>
                <a:moveTo>
                  <a:pt x="116993" y="20031"/>
                </a:moveTo>
                <a:lnTo>
                  <a:pt x="116993" y="22949"/>
                </a:lnTo>
                <a:lnTo>
                  <a:pt x="119881" y="22949"/>
                </a:lnTo>
                <a:lnTo>
                  <a:pt x="119881" y="20031"/>
                </a:lnTo>
                <a:close/>
                <a:moveTo>
                  <a:pt x="121188" y="20031"/>
                </a:moveTo>
                <a:lnTo>
                  <a:pt x="121188" y="22949"/>
                </a:lnTo>
                <a:lnTo>
                  <a:pt x="124076" y="22949"/>
                </a:lnTo>
                <a:lnTo>
                  <a:pt x="124076" y="20031"/>
                </a:lnTo>
                <a:close/>
                <a:moveTo>
                  <a:pt x="125474" y="20031"/>
                </a:moveTo>
                <a:lnTo>
                  <a:pt x="125474" y="22949"/>
                </a:lnTo>
                <a:lnTo>
                  <a:pt x="128361" y="22949"/>
                </a:lnTo>
                <a:lnTo>
                  <a:pt x="128361" y="20031"/>
                </a:lnTo>
                <a:close/>
                <a:moveTo>
                  <a:pt x="129851" y="20031"/>
                </a:moveTo>
                <a:lnTo>
                  <a:pt x="129851" y="22949"/>
                </a:lnTo>
                <a:lnTo>
                  <a:pt x="132738" y="22949"/>
                </a:lnTo>
                <a:lnTo>
                  <a:pt x="132738" y="20031"/>
                </a:lnTo>
                <a:close/>
                <a:moveTo>
                  <a:pt x="134228" y="20031"/>
                </a:moveTo>
                <a:lnTo>
                  <a:pt x="134228" y="22949"/>
                </a:lnTo>
                <a:lnTo>
                  <a:pt x="137115" y="22949"/>
                </a:lnTo>
                <a:lnTo>
                  <a:pt x="137115" y="20031"/>
                </a:lnTo>
                <a:close/>
                <a:moveTo>
                  <a:pt x="138605" y="20031"/>
                </a:moveTo>
                <a:lnTo>
                  <a:pt x="138605" y="22949"/>
                </a:lnTo>
                <a:lnTo>
                  <a:pt x="141492" y="22949"/>
                </a:lnTo>
                <a:lnTo>
                  <a:pt x="141492" y="20031"/>
                </a:lnTo>
                <a:close/>
                <a:moveTo>
                  <a:pt x="142982" y="20031"/>
                </a:moveTo>
                <a:lnTo>
                  <a:pt x="142982" y="22949"/>
                </a:lnTo>
                <a:lnTo>
                  <a:pt x="145869" y="22949"/>
                </a:lnTo>
                <a:lnTo>
                  <a:pt x="145869" y="20031"/>
                </a:lnTo>
                <a:close/>
                <a:moveTo>
                  <a:pt x="147359" y="20031"/>
                </a:moveTo>
                <a:lnTo>
                  <a:pt x="147359" y="22949"/>
                </a:lnTo>
                <a:lnTo>
                  <a:pt x="150246" y="22949"/>
                </a:lnTo>
                <a:lnTo>
                  <a:pt x="150246" y="20031"/>
                </a:lnTo>
                <a:close/>
                <a:moveTo>
                  <a:pt x="151401" y="20031"/>
                </a:moveTo>
                <a:lnTo>
                  <a:pt x="151401" y="22949"/>
                </a:lnTo>
                <a:lnTo>
                  <a:pt x="154289" y="22949"/>
                </a:lnTo>
                <a:lnTo>
                  <a:pt x="154289" y="20031"/>
                </a:lnTo>
                <a:close/>
                <a:moveTo>
                  <a:pt x="155383" y="20031"/>
                </a:moveTo>
                <a:lnTo>
                  <a:pt x="155383" y="22949"/>
                </a:lnTo>
                <a:lnTo>
                  <a:pt x="158271" y="22949"/>
                </a:lnTo>
                <a:lnTo>
                  <a:pt x="158271" y="20031"/>
                </a:lnTo>
                <a:close/>
                <a:moveTo>
                  <a:pt x="159335" y="20031"/>
                </a:moveTo>
                <a:lnTo>
                  <a:pt x="159335" y="22949"/>
                </a:lnTo>
                <a:lnTo>
                  <a:pt x="162253" y="22949"/>
                </a:lnTo>
                <a:lnTo>
                  <a:pt x="162253" y="20031"/>
                </a:lnTo>
                <a:close/>
                <a:moveTo>
                  <a:pt x="163438" y="20031"/>
                </a:moveTo>
                <a:lnTo>
                  <a:pt x="163438" y="22949"/>
                </a:lnTo>
                <a:lnTo>
                  <a:pt x="166326" y="22949"/>
                </a:lnTo>
                <a:lnTo>
                  <a:pt x="166326" y="20031"/>
                </a:lnTo>
                <a:close/>
                <a:moveTo>
                  <a:pt x="167997" y="20031"/>
                </a:moveTo>
                <a:lnTo>
                  <a:pt x="167997" y="22949"/>
                </a:lnTo>
                <a:lnTo>
                  <a:pt x="170885" y="22949"/>
                </a:lnTo>
                <a:lnTo>
                  <a:pt x="170885" y="20031"/>
                </a:lnTo>
                <a:close/>
                <a:moveTo>
                  <a:pt x="172040" y="20031"/>
                </a:moveTo>
                <a:lnTo>
                  <a:pt x="172040" y="22949"/>
                </a:lnTo>
                <a:lnTo>
                  <a:pt x="174928" y="22949"/>
                </a:lnTo>
                <a:lnTo>
                  <a:pt x="174928" y="20031"/>
                </a:lnTo>
                <a:close/>
                <a:moveTo>
                  <a:pt x="175991" y="20031"/>
                </a:moveTo>
                <a:lnTo>
                  <a:pt x="175991" y="22949"/>
                </a:lnTo>
                <a:lnTo>
                  <a:pt x="178879" y="22949"/>
                </a:lnTo>
                <a:lnTo>
                  <a:pt x="178879" y="20031"/>
                </a:lnTo>
                <a:close/>
                <a:moveTo>
                  <a:pt x="179973" y="20031"/>
                </a:moveTo>
                <a:lnTo>
                  <a:pt x="179973" y="22949"/>
                </a:lnTo>
                <a:lnTo>
                  <a:pt x="182861" y="22949"/>
                </a:lnTo>
                <a:lnTo>
                  <a:pt x="182861" y="20031"/>
                </a:lnTo>
                <a:close/>
                <a:moveTo>
                  <a:pt x="188606" y="20031"/>
                </a:moveTo>
                <a:lnTo>
                  <a:pt x="188606" y="22949"/>
                </a:lnTo>
                <a:lnTo>
                  <a:pt x="191493" y="22949"/>
                </a:lnTo>
                <a:lnTo>
                  <a:pt x="191493" y="20031"/>
                </a:lnTo>
                <a:close/>
                <a:moveTo>
                  <a:pt x="62950" y="22614"/>
                </a:moveTo>
                <a:lnTo>
                  <a:pt x="62950" y="25502"/>
                </a:lnTo>
                <a:lnTo>
                  <a:pt x="65837" y="25502"/>
                </a:lnTo>
                <a:lnTo>
                  <a:pt x="65837" y="22614"/>
                </a:lnTo>
                <a:close/>
                <a:moveTo>
                  <a:pt x="67266" y="22614"/>
                </a:moveTo>
                <a:lnTo>
                  <a:pt x="67266" y="25502"/>
                </a:lnTo>
                <a:lnTo>
                  <a:pt x="70154" y="25502"/>
                </a:lnTo>
                <a:lnTo>
                  <a:pt x="70154" y="22614"/>
                </a:lnTo>
                <a:close/>
                <a:moveTo>
                  <a:pt x="71552" y="22614"/>
                </a:moveTo>
                <a:lnTo>
                  <a:pt x="71552" y="25502"/>
                </a:lnTo>
                <a:lnTo>
                  <a:pt x="74439" y="25502"/>
                </a:lnTo>
                <a:lnTo>
                  <a:pt x="74439" y="22614"/>
                </a:lnTo>
                <a:close/>
                <a:moveTo>
                  <a:pt x="75199" y="22614"/>
                </a:moveTo>
                <a:lnTo>
                  <a:pt x="75199" y="25502"/>
                </a:lnTo>
                <a:lnTo>
                  <a:pt x="78087" y="25502"/>
                </a:lnTo>
                <a:lnTo>
                  <a:pt x="78087" y="22614"/>
                </a:lnTo>
                <a:close/>
                <a:moveTo>
                  <a:pt x="4134" y="23709"/>
                </a:moveTo>
                <a:lnTo>
                  <a:pt x="4134" y="26596"/>
                </a:lnTo>
                <a:lnTo>
                  <a:pt x="7022" y="26596"/>
                </a:lnTo>
                <a:lnTo>
                  <a:pt x="7022" y="23709"/>
                </a:lnTo>
                <a:close/>
                <a:moveTo>
                  <a:pt x="12493" y="24043"/>
                </a:moveTo>
                <a:lnTo>
                  <a:pt x="12493" y="26931"/>
                </a:lnTo>
                <a:lnTo>
                  <a:pt x="15411" y="26931"/>
                </a:lnTo>
                <a:lnTo>
                  <a:pt x="15411" y="24043"/>
                </a:lnTo>
                <a:close/>
                <a:moveTo>
                  <a:pt x="16809" y="24043"/>
                </a:moveTo>
                <a:lnTo>
                  <a:pt x="16809" y="26931"/>
                </a:lnTo>
                <a:lnTo>
                  <a:pt x="19697" y="26931"/>
                </a:lnTo>
                <a:lnTo>
                  <a:pt x="19697" y="24043"/>
                </a:lnTo>
                <a:close/>
                <a:moveTo>
                  <a:pt x="21125" y="24043"/>
                </a:moveTo>
                <a:lnTo>
                  <a:pt x="21125" y="26931"/>
                </a:lnTo>
                <a:lnTo>
                  <a:pt x="24013" y="26931"/>
                </a:lnTo>
                <a:lnTo>
                  <a:pt x="24013" y="24043"/>
                </a:lnTo>
                <a:close/>
                <a:moveTo>
                  <a:pt x="25411" y="24043"/>
                </a:moveTo>
                <a:lnTo>
                  <a:pt x="25411" y="26931"/>
                </a:lnTo>
                <a:lnTo>
                  <a:pt x="28299" y="26931"/>
                </a:lnTo>
                <a:lnTo>
                  <a:pt x="28299" y="24043"/>
                </a:lnTo>
                <a:close/>
                <a:moveTo>
                  <a:pt x="29788" y="24043"/>
                </a:moveTo>
                <a:lnTo>
                  <a:pt x="29788" y="26931"/>
                </a:lnTo>
                <a:lnTo>
                  <a:pt x="32676" y="26931"/>
                </a:lnTo>
                <a:lnTo>
                  <a:pt x="32676" y="24043"/>
                </a:lnTo>
                <a:close/>
                <a:moveTo>
                  <a:pt x="34165" y="24043"/>
                </a:moveTo>
                <a:lnTo>
                  <a:pt x="34165" y="26931"/>
                </a:lnTo>
                <a:lnTo>
                  <a:pt x="37053" y="26931"/>
                </a:lnTo>
                <a:lnTo>
                  <a:pt x="37053" y="24043"/>
                </a:lnTo>
                <a:close/>
                <a:moveTo>
                  <a:pt x="38542" y="24043"/>
                </a:moveTo>
                <a:lnTo>
                  <a:pt x="38542" y="26931"/>
                </a:lnTo>
                <a:lnTo>
                  <a:pt x="41430" y="26931"/>
                </a:lnTo>
                <a:lnTo>
                  <a:pt x="41430" y="24043"/>
                </a:lnTo>
                <a:close/>
                <a:moveTo>
                  <a:pt x="42919" y="24043"/>
                </a:moveTo>
                <a:lnTo>
                  <a:pt x="42919" y="26931"/>
                </a:lnTo>
                <a:lnTo>
                  <a:pt x="45807" y="26931"/>
                </a:lnTo>
                <a:lnTo>
                  <a:pt x="45807" y="24043"/>
                </a:lnTo>
                <a:close/>
                <a:moveTo>
                  <a:pt x="47296" y="24043"/>
                </a:moveTo>
                <a:lnTo>
                  <a:pt x="47296" y="26931"/>
                </a:lnTo>
                <a:lnTo>
                  <a:pt x="50184" y="26931"/>
                </a:lnTo>
                <a:lnTo>
                  <a:pt x="50184" y="24043"/>
                </a:lnTo>
                <a:close/>
                <a:moveTo>
                  <a:pt x="96567" y="24195"/>
                </a:moveTo>
                <a:lnTo>
                  <a:pt x="96567" y="27083"/>
                </a:lnTo>
                <a:lnTo>
                  <a:pt x="99455" y="27083"/>
                </a:lnTo>
                <a:lnTo>
                  <a:pt x="99455" y="24195"/>
                </a:lnTo>
                <a:close/>
                <a:moveTo>
                  <a:pt x="100944" y="24195"/>
                </a:moveTo>
                <a:lnTo>
                  <a:pt x="100944" y="27083"/>
                </a:lnTo>
                <a:lnTo>
                  <a:pt x="103832" y="27083"/>
                </a:lnTo>
                <a:lnTo>
                  <a:pt x="103832" y="24195"/>
                </a:lnTo>
                <a:close/>
                <a:moveTo>
                  <a:pt x="104987" y="24195"/>
                </a:moveTo>
                <a:lnTo>
                  <a:pt x="104987" y="27083"/>
                </a:lnTo>
                <a:lnTo>
                  <a:pt x="107875" y="27083"/>
                </a:lnTo>
                <a:lnTo>
                  <a:pt x="107875" y="24195"/>
                </a:lnTo>
                <a:close/>
                <a:moveTo>
                  <a:pt x="108938" y="24195"/>
                </a:moveTo>
                <a:lnTo>
                  <a:pt x="108938" y="27083"/>
                </a:lnTo>
                <a:lnTo>
                  <a:pt x="111826" y="27083"/>
                </a:lnTo>
                <a:lnTo>
                  <a:pt x="111826" y="24195"/>
                </a:lnTo>
                <a:close/>
                <a:moveTo>
                  <a:pt x="112920" y="24195"/>
                </a:moveTo>
                <a:lnTo>
                  <a:pt x="112920" y="27083"/>
                </a:lnTo>
                <a:lnTo>
                  <a:pt x="115808" y="27083"/>
                </a:lnTo>
                <a:lnTo>
                  <a:pt x="115808" y="24195"/>
                </a:lnTo>
                <a:close/>
                <a:moveTo>
                  <a:pt x="116993" y="24195"/>
                </a:moveTo>
                <a:lnTo>
                  <a:pt x="116993" y="27083"/>
                </a:lnTo>
                <a:lnTo>
                  <a:pt x="119881" y="27083"/>
                </a:lnTo>
                <a:lnTo>
                  <a:pt x="119881" y="24195"/>
                </a:lnTo>
                <a:close/>
                <a:moveTo>
                  <a:pt x="121188" y="24195"/>
                </a:moveTo>
                <a:lnTo>
                  <a:pt x="121188" y="27083"/>
                </a:lnTo>
                <a:lnTo>
                  <a:pt x="124076" y="27083"/>
                </a:lnTo>
                <a:lnTo>
                  <a:pt x="124076" y="24195"/>
                </a:lnTo>
                <a:close/>
                <a:moveTo>
                  <a:pt x="125474" y="24195"/>
                </a:moveTo>
                <a:lnTo>
                  <a:pt x="125474" y="27083"/>
                </a:lnTo>
                <a:lnTo>
                  <a:pt x="128361" y="27083"/>
                </a:lnTo>
                <a:lnTo>
                  <a:pt x="128361" y="24195"/>
                </a:lnTo>
                <a:close/>
                <a:moveTo>
                  <a:pt x="129851" y="24195"/>
                </a:moveTo>
                <a:lnTo>
                  <a:pt x="129851" y="27083"/>
                </a:lnTo>
                <a:lnTo>
                  <a:pt x="132738" y="27083"/>
                </a:lnTo>
                <a:lnTo>
                  <a:pt x="132738" y="24195"/>
                </a:lnTo>
                <a:close/>
                <a:moveTo>
                  <a:pt x="134228" y="24195"/>
                </a:moveTo>
                <a:lnTo>
                  <a:pt x="134228" y="27083"/>
                </a:lnTo>
                <a:lnTo>
                  <a:pt x="137115" y="27083"/>
                </a:lnTo>
                <a:lnTo>
                  <a:pt x="137115" y="24195"/>
                </a:lnTo>
                <a:close/>
                <a:moveTo>
                  <a:pt x="138605" y="24195"/>
                </a:moveTo>
                <a:lnTo>
                  <a:pt x="138605" y="27083"/>
                </a:lnTo>
                <a:lnTo>
                  <a:pt x="141492" y="27083"/>
                </a:lnTo>
                <a:lnTo>
                  <a:pt x="141492" y="24195"/>
                </a:lnTo>
                <a:close/>
                <a:moveTo>
                  <a:pt x="142982" y="24195"/>
                </a:moveTo>
                <a:lnTo>
                  <a:pt x="142982" y="27083"/>
                </a:lnTo>
                <a:lnTo>
                  <a:pt x="145869" y="27083"/>
                </a:lnTo>
                <a:lnTo>
                  <a:pt x="145869" y="24195"/>
                </a:lnTo>
                <a:close/>
                <a:moveTo>
                  <a:pt x="147359" y="24195"/>
                </a:moveTo>
                <a:lnTo>
                  <a:pt x="147359" y="27083"/>
                </a:lnTo>
                <a:lnTo>
                  <a:pt x="150246" y="27083"/>
                </a:lnTo>
                <a:lnTo>
                  <a:pt x="150246" y="24195"/>
                </a:lnTo>
                <a:close/>
                <a:moveTo>
                  <a:pt x="151401" y="24195"/>
                </a:moveTo>
                <a:lnTo>
                  <a:pt x="151401" y="27083"/>
                </a:lnTo>
                <a:lnTo>
                  <a:pt x="154289" y="27083"/>
                </a:lnTo>
                <a:lnTo>
                  <a:pt x="154289" y="24195"/>
                </a:lnTo>
                <a:close/>
                <a:moveTo>
                  <a:pt x="155383" y="24195"/>
                </a:moveTo>
                <a:lnTo>
                  <a:pt x="155383" y="27083"/>
                </a:lnTo>
                <a:lnTo>
                  <a:pt x="158271" y="27083"/>
                </a:lnTo>
                <a:lnTo>
                  <a:pt x="158271" y="24195"/>
                </a:lnTo>
                <a:close/>
                <a:moveTo>
                  <a:pt x="159335" y="24195"/>
                </a:moveTo>
                <a:lnTo>
                  <a:pt x="159335" y="27083"/>
                </a:lnTo>
                <a:lnTo>
                  <a:pt x="162253" y="27083"/>
                </a:lnTo>
                <a:lnTo>
                  <a:pt x="162253" y="24195"/>
                </a:lnTo>
                <a:close/>
                <a:moveTo>
                  <a:pt x="163438" y="24195"/>
                </a:moveTo>
                <a:lnTo>
                  <a:pt x="163438" y="27083"/>
                </a:lnTo>
                <a:lnTo>
                  <a:pt x="166326" y="27083"/>
                </a:lnTo>
                <a:lnTo>
                  <a:pt x="166326" y="24195"/>
                </a:lnTo>
                <a:close/>
                <a:moveTo>
                  <a:pt x="167997" y="24195"/>
                </a:moveTo>
                <a:lnTo>
                  <a:pt x="167997" y="27083"/>
                </a:lnTo>
                <a:lnTo>
                  <a:pt x="170885" y="27083"/>
                </a:lnTo>
                <a:lnTo>
                  <a:pt x="170885" y="24195"/>
                </a:lnTo>
                <a:close/>
                <a:moveTo>
                  <a:pt x="172040" y="24195"/>
                </a:moveTo>
                <a:lnTo>
                  <a:pt x="172040" y="27083"/>
                </a:lnTo>
                <a:lnTo>
                  <a:pt x="174928" y="27083"/>
                </a:lnTo>
                <a:lnTo>
                  <a:pt x="174928" y="24195"/>
                </a:lnTo>
                <a:close/>
                <a:moveTo>
                  <a:pt x="175991" y="24195"/>
                </a:moveTo>
                <a:lnTo>
                  <a:pt x="175991" y="27083"/>
                </a:lnTo>
                <a:lnTo>
                  <a:pt x="178879" y="27083"/>
                </a:lnTo>
                <a:lnTo>
                  <a:pt x="178879" y="24195"/>
                </a:lnTo>
                <a:close/>
                <a:moveTo>
                  <a:pt x="188606" y="24195"/>
                </a:moveTo>
                <a:lnTo>
                  <a:pt x="188606" y="27083"/>
                </a:lnTo>
                <a:lnTo>
                  <a:pt x="191493" y="27083"/>
                </a:lnTo>
                <a:lnTo>
                  <a:pt x="191493" y="24195"/>
                </a:lnTo>
                <a:close/>
                <a:moveTo>
                  <a:pt x="183" y="25928"/>
                </a:moveTo>
                <a:lnTo>
                  <a:pt x="183" y="28815"/>
                </a:lnTo>
                <a:lnTo>
                  <a:pt x="3070" y="28815"/>
                </a:lnTo>
                <a:lnTo>
                  <a:pt x="3070" y="25928"/>
                </a:lnTo>
                <a:close/>
                <a:moveTo>
                  <a:pt x="62950" y="26535"/>
                </a:moveTo>
                <a:lnTo>
                  <a:pt x="62950" y="29453"/>
                </a:lnTo>
                <a:lnTo>
                  <a:pt x="65837" y="29453"/>
                </a:lnTo>
                <a:lnTo>
                  <a:pt x="65837" y="26535"/>
                </a:lnTo>
                <a:close/>
                <a:moveTo>
                  <a:pt x="67266" y="26535"/>
                </a:moveTo>
                <a:lnTo>
                  <a:pt x="67266" y="29453"/>
                </a:lnTo>
                <a:lnTo>
                  <a:pt x="70154" y="29453"/>
                </a:lnTo>
                <a:lnTo>
                  <a:pt x="70154" y="26535"/>
                </a:lnTo>
                <a:close/>
                <a:moveTo>
                  <a:pt x="71552" y="26535"/>
                </a:moveTo>
                <a:lnTo>
                  <a:pt x="71552" y="29453"/>
                </a:lnTo>
                <a:lnTo>
                  <a:pt x="74439" y="29453"/>
                </a:lnTo>
                <a:lnTo>
                  <a:pt x="74439" y="26535"/>
                </a:lnTo>
                <a:close/>
                <a:moveTo>
                  <a:pt x="16809" y="28268"/>
                </a:moveTo>
                <a:lnTo>
                  <a:pt x="16809" y="31156"/>
                </a:lnTo>
                <a:lnTo>
                  <a:pt x="19697" y="31156"/>
                </a:lnTo>
                <a:lnTo>
                  <a:pt x="19697" y="28268"/>
                </a:lnTo>
                <a:close/>
                <a:moveTo>
                  <a:pt x="21125" y="28268"/>
                </a:moveTo>
                <a:lnTo>
                  <a:pt x="21125" y="31156"/>
                </a:lnTo>
                <a:lnTo>
                  <a:pt x="24013" y="31156"/>
                </a:lnTo>
                <a:lnTo>
                  <a:pt x="24013" y="28268"/>
                </a:lnTo>
                <a:close/>
                <a:moveTo>
                  <a:pt x="25411" y="28268"/>
                </a:moveTo>
                <a:lnTo>
                  <a:pt x="25411" y="31156"/>
                </a:lnTo>
                <a:lnTo>
                  <a:pt x="28299" y="31156"/>
                </a:lnTo>
                <a:lnTo>
                  <a:pt x="28299" y="28268"/>
                </a:lnTo>
                <a:close/>
                <a:moveTo>
                  <a:pt x="29788" y="28268"/>
                </a:moveTo>
                <a:lnTo>
                  <a:pt x="29788" y="31156"/>
                </a:lnTo>
                <a:lnTo>
                  <a:pt x="32676" y="31156"/>
                </a:lnTo>
                <a:lnTo>
                  <a:pt x="32676" y="28268"/>
                </a:lnTo>
                <a:close/>
                <a:moveTo>
                  <a:pt x="34165" y="28268"/>
                </a:moveTo>
                <a:lnTo>
                  <a:pt x="34165" y="31156"/>
                </a:lnTo>
                <a:lnTo>
                  <a:pt x="37053" y="31156"/>
                </a:lnTo>
                <a:lnTo>
                  <a:pt x="37053" y="28268"/>
                </a:lnTo>
                <a:close/>
                <a:moveTo>
                  <a:pt x="38542" y="28268"/>
                </a:moveTo>
                <a:lnTo>
                  <a:pt x="38542" y="31156"/>
                </a:lnTo>
                <a:lnTo>
                  <a:pt x="41430" y="31156"/>
                </a:lnTo>
                <a:lnTo>
                  <a:pt x="41430" y="28268"/>
                </a:lnTo>
                <a:close/>
                <a:moveTo>
                  <a:pt x="55320" y="28329"/>
                </a:moveTo>
                <a:lnTo>
                  <a:pt x="55320" y="31216"/>
                </a:lnTo>
                <a:lnTo>
                  <a:pt x="58208" y="31216"/>
                </a:lnTo>
                <a:lnTo>
                  <a:pt x="58208" y="28329"/>
                </a:lnTo>
                <a:close/>
                <a:moveTo>
                  <a:pt x="92190" y="28359"/>
                </a:moveTo>
                <a:lnTo>
                  <a:pt x="92190" y="31247"/>
                </a:lnTo>
                <a:lnTo>
                  <a:pt x="95078" y="31247"/>
                </a:lnTo>
                <a:lnTo>
                  <a:pt x="95078" y="28359"/>
                </a:lnTo>
                <a:close/>
                <a:moveTo>
                  <a:pt x="96567" y="28359"/>
                </a:moveTo>
                <a:lnTo>
                  <a:pt x="96567" y="31247"/>
                </a:lnTo>
                <a:lnTo>
                  <a:pt x="99455" y="31247"/>
                </a:lnTo>
                <a:lnTo>
                  <a:pt x="99455" y="28359"/>
                </a:lnTo>
                <a:close/>
                <a:moveTo>
                  <a:pt x="100944" y="28359"/>
                </a:moveTo>
                <a:lnTo>
                  <a:pt x="100944" y="31247"/>
                </a:lnTo>
                <a:lnTo>
                  <a:pt x="103832" y="31247"/>
                </a:lnTo>
                <a:lnTo>
                  <a:pt x="103832" y="28359"/>
                </a:lnTo>
                <a:close/>
                <a:moveTo>
                  <a:pt x="104987" y="28359"/>
                </a:moveTo>
                <a:lnTo>
                  <a:pt x="104987" y="31247"/>
                </a:lnTo>
                <a:lnTo>
                  <a:pt x="107875" y="31247"/>
                </a:lnTo>
                <a:lnTo>
                  <a:pt x="107875" y="28359"/>
                </a:lnTo>
                <a:close/>
                <a:moveTo>
                  <a:pt x="108938" y="28359"/>
                </a:moveTo>
                <a:lnTo>
                  <a:pt x="108938" y="31247"/>
                </a:lnTo>
                <a:lnTo>
                  <a:pt x="111826" y="31247"/>
                </a:lnTo>
                <a:lnTo>
                  <a:pt x="111826" y="28359"/>
                </a:lnTo>
                <a:close/>
                <a:moveTo>
                  <a:pt x="112920" y="28359"/>
                </a:moveTo>
                <a:lnTo>
                  <a:pt x="112920" y="31247"/>
                </a:lnTo>
                <a:lnTo>
                  <a:pt x="115808" y="31247"/>
                </a:lnTo>
                <a:lnTo>
                  <a:pt x="115808" y="28359"/>
                </a:lnTo>
                <a:close/>
                <a:moveTo>
                  <a:pt x="116993" y="28359"/>
                </a:moveTo>
                <a:lnTo>
                  <a:pt x="116993" y="31247"/>
                </a:lnTo>
                <a:lnTo>
                  <a:pt x="119881" y="31247"/>
                </a:lnTo>
                <a:lnTo>
                  <a:pt x="119881" y="28359"/>
                </a:lnTo>
                <a:close/>
                <a:moveTo>
                  <a:pt x="121188" y="28359"/>
                </a:moveTo>
                <a:lnTo>
                  <a:pt x="121188" y="31247"/>
                </a:lnTo>
                <a:lnTo>
                  <a:pt x="124076" y="31247"/>
                </a:lnTo>
                <a:lnTo>
                  <a:pt x="124076" y="28359"/>
                </a:lnTo>
                <a:close/>
                <a:moveTo>
                  <a:pt x="125474" y="28359"/>
                </a:moveTo>
                <a:lnTo>
                  <a:pt x="125474" y="31247"/>
                </a:lnTo>
                <a:lnTo>
                  <a:pt x="128361" y="31247"/>
                </a:lnTo>
                <a:lnTo>
                  <a:pt x="128361" y="28359"/>
                </a:lnTo>
                <a:close/>
                <a:moveTo>
                  <a:pt x="129851" y="28359"/>
                </a:moveTo>
                <a:lnTo>
                  <a:pt x="129851" y="31247"/>
                </a:lnTo>
                <a:lnTo>
                  <a:pt x="132738" y="31247"/>
                </a:lnTo>
                <a:lnTo>
                  <a:pt x="132738" y="28359"/>
                </a:lnTo>
                <a:close/>
                <a:moveTo>
                  <a:pt x="134228" y="28359"/>
                </a:moveTo>
                <a:lnTo>
                  <a:pt x="134228" y="31247"/>
                </a:lnTo>
                <a:lnTo>
                  <a:pt x="137115" y="31247"/>
                </a:lnTo>
                <a:lnTo>
                  <a:pt x="137115" y="28359"/>
                </a:lnTo>
                <a:close/>
                <a:moveTo>
                  <a:pt x="138605" y="28359"/>
                </a:moveTo>
                <a:lnTo>
                  <a:pt x="138605" y="31247"/>
                </a:lnTo>
                <a:lnTo>
                  <a:pt x="141492" y="31247"/>
                </a:lnTo>
                <a:lnTo>
                  <a:pt x="141492" y="28359"/>
                </a:lnTo>
                <a:close/>
                <a:moveTo>
                  <a:pt x="142982" y="28359"/>
                </a:moveTo>
                <a:lnTo>
                  <a:pt x="142982" y="31247"/>
                </a:lnTo>
                <a:lnTo>
                  <a:pt x="145869" y="31247"/>
                </a:lnTo>
                <a:lnTo>
                  <a:pt x="145869" y="28359"/>
                </a:lnTo>
                <a:close/>
                <a:moveTo>
                  <a:pt x="147359" y="28359"/>
                </a:moveTo>
                <a:lnTo>
                  <a:pt x="147359" y="31247"/>
                </a:lnTo>
                <a:lnTo>
                  <a:pt x="150246" y="31247"/>
                </a:lnTo>
                <a:lnTo>
                  <a:pt x="150246" y="28359"/>
                </a:lnTo>
                <a:close/>
                <a:moveTo>
                  <a:pt x="151401" y="28359"/>
                </a:moveTo>
                <a:lnTo>
                  <a:pt x="151401" y="31247"/>
                </a:lnTo>
                <a:lnTo>
                  <a:pt x="154289" y="31247"/>
                </a:lnTo>
                <a:lnTo>
                  <a:pt x="154289" y="28359"/>
                </a:lnTo>
                <a:close/>
                <a:moveTo>
                  <a:pt x="155383" y="28359"/>
                </a:moveTo>
                <a:lnTo>
                  <a:pt x="155383" y="31247"/>
                </a:lnTo>
                <a:lnTo>
                  <a:pt x="158271" y="31247"/>
                </a:lnTo>
                <a:lnTo>
                  <a:pt x="158271" y="28359"/>
                </a:lnTo>
                <a:close/>
                <a:moveTo>
                  <a:pt x="159335" y="28359"/>
                </a:moveTo>
                <a:lnTo>
                  <a:pt x="159335" y="31247"/>
                </a:lnTo>
                <a:lnTo>
                  <a:pt x="162253" y="31247"/>
                </a:lnTo>
                <a:lnTo>
                  <a:pt x="162253" y="28359"/>
                </a:lnTo>
                <a:close/>
                <a:moveTo>
                  <a:pt x="163438" y="28359"/>
                </a:moveTo>
                <a:lnTo>
                  <a:pt x="163438" y="31247"/>
                </a:lnTo>
                <a:lnTo>
                  <a:pt x="166326" y="31247"/>
                </a:lnTo>
                <a:lnTo>
                  <a:pt x="166326" y="28359"/>
                </a:lnTo>
                <a:close/>
                <a:moveTo>
                  <a:pt x="167997" y="28359"/>
                </a:moveTo>
                <a:lnTo>
                  <a:pt x="167997" y="31247"/>
                </a:lnTo>
                <a:lnTo>
                  <a:pt x="170885" y="31247"/>
                </a:lnTo>
                <a:lnTo>
                  <a:pt x="170885" y="28359"/>
                </a:lnTo>
                <a:close/>
                <a:moveTo>
                  <a:pt x="172040" y="28359"/>
                </a:moveTo>
                <a:lnTo>
                  <a:pt x="172040" y="31247"/>
                </a:lnTo>
                <a:lnTo>
                  <a:pt x="174928" y="31247"/>
                </a:lnTo>
                <a:lnTo>
                  <a:pt x="174928" y="28359"/>
                </a:lnTo>
                <a:close/>
                <a:moveTo>
                  <a:pt x="188606" y="28359"/>
                </a:moveTo>
                <a:lnTo>
                  <a:pt x="188606" y="31247"/>
                </a:lnTo>
                <a:lnTo>
                  <a:pt x="191493" y="31247"/>
                </a:lnTo>
                <a:lnTo>
                  <a:pt x="191493" y="28359"/>
                </a:lnTo>
                <a:close/>
                <a:moveTo>
                  <a:pt x="62950" y="30548"/>
                </a:moveTo>
                <a:lnTo>
                  <a:pt x="62950" y="33435"/>
                </a:lnTo>
                <a:lnTo>
                  <a:pt x="65837" y="33435"/>
                </a:lnTo>
                <a:lnTo>
                  <a:pt x="65837" y="30548"/>
                </a:lnTo>
                <a:close/>
                <a:moveTo>
                  <a:pt x="67266" y="30548"/>
                </a:moveTo>
                <a:lnTo>
                  <a:pt x="67266" y="33435"/>
                </a:lnTo>
                <a:lnTo>
                  <a:pt x="70154" y="33435"/>
                </a:lnTo>
                <a:lnTo>
                  <a:pt x="70154" y="30548"/>
                </a:lnTo>
                <a:close/>
                <a:moveTo>
                  <a:pt x="21125" y="32493"/>
                </a:moveTo>
                <a:lnTo>
                  <a:pt x="21125" y="35381"/>
                </a:lnTo>
                <a:lnTo>
                  <a:pt x="24013" y="35381"/>
                </a:lnTo>
                <a:lnTo>
                  <a:pt x="24013" y="32493"/>
                </a:lnTo>
                <a:close/>
                <a:moveTo>
                  <a:pt x="25411" y="32493"/>
                </a:moveTo>
                <a:lnTo>
                  <a:pt x="25411" y="35381"/>
                </a:lnTo>
                <a:lnTo>
                  <a:pt x="28299" y="35381"/>
                </a:lnTo>
                <a:lnTo>
                  <a:pt x="28299" y="32493"/>
                </a:lnTo>
                <a:close/>
                <a:moveTo>
                  <a:pt x="29788" y="32493"/>
                </a:moveTo>
                <a:lnTo>
                  <a:pt x="29788" y="35381"/>
                </a:lnTo>
                <a:lnTo>
                  <a:pt x="32676" y="35381"/>
                </a:lnTo>
                <a:lnTo>
                  <a:pt x="32676" y="32493"/>
                </a:lnTo>
                <a:close/>
                <a:moveTo>
                  <a:pt x="34165" y="32493"/>
                </a:moveTo>
                <a:lnTo>
                  <a:pt x="34165" y="35381"/>
                </a:lnTo>
                <a:lnTo>
                  <a:pt x="37053" y="35381"/>
                </a:lnTo>
                <a:lnTo>
                  <a:pt x="37053" y="32493"/>
                </a:lnTo>
                <a:close/>
                <a:moveTo>
                  <a:pt x="38542" y="32493"/>
                </a:moveTo>
                <a:lnTo>
                  <a:pt x="38542" y="35381"/>
                </a:lnTo>
                <a:lnTo>
                  <a:pt x="41430" y="35381"/>
                </a:lnTo>
                <a:lnTo>
                  <a:pt x="41430" y="32493"/>
                </a:lnTo>
                <a:close/>
                <a:moveTo>
                  <a:pt x="51339" y="32493"/>
                </a:moveTo>
                <a:lnTo>
                  <a:pt x="51339" y="35381"/>
                </a:lnTo>
                <a:lnTo>
                  <a:pt x="54226" y="35381"/>
                </a:lnTo>
                <a:lnTo>
                  <a:pt x="54226" y="32493"/>
                </a:lnTo>
                <a:close/>
                <a:moveTo>
                  <a:pt x="55320" y="32493"/>
                </a:moveTo>
                <a:lnTo>
                  <a:pt x="55320" y="35381"/>
                </a:lnTo>
                <a:lnTo>
                  <a:pt x="58208" y="35381"/>
                </a:lnTo>
                <a:lnTo>
                  <a:pt x="58208" y="32493"/>
                </a:lnTo>
                <a:close/>
                <a:moveTo>
                  <a:pt x="92190" y="32493"/>
                </a:moveTo>
                <a:lnTo>
                  <a:pt x="92190" y="35411"/>
                </a:lnTo>
                <a:lnTo>
                  <a:pt x="95078" y="35411"/>
                </a:lnTo>
                <a:lnTo>
                  <a:pt x="95078" y="32493"/>
                </a:lnTo>
                <a:close/>
                <a:moveTo>
                  <a:pt x="96567" y="32493"/>
                </a:moveTo>
                <a:lnTo>
                  <a:pt x="96567" y="35411"/>
                </a:lnTo>
                <a:lnTo>
                  <a:pt x="99455" y="35411"/>
                </a:lnTo>
                <a:lnTo>
                  <a:pt x="99455" y="32493"/>
                </a:lnTo>
                <a:close/>
                <a:moveTo>
                  <a:pt x="100944" y="32493"/>
                </a:moveTo>
                <a:lnTo>
                  <a:pt x="100944" y="35411"/>
                </a:lnTo>
                <a:lnTo>
                  <a:pt x="103832" y="35411"/>
                </a:lnTo>
                <a:lnTo>
                  <a:pt x="103832" y="32493"/>
                </a:lnTo>
                <a:close/>
                <a:moveTo>
                  <a:pt x="104987" y="32493"/>
                </a:moveTo>
                <a:lnTo>
                  <a:pt x="104987" y="35411"/>
                </a:lnTo>
                <a:lnTo>
                  <a:pt x="107875" y="35411"/>
                </a:lnTo>
                <a:lnTo>
                  <a:pt x="107875" y="32493"/>
                </a:lnTo>
                <a:close/>
                <a:moveTo>
                  <a:pt x="108938" y="32493"/>
                </a:moveTo>
                <a:lnTo>
                  <a:pt x="108938" y="35411"/>
                </a:lnTo>
                <a:lnTo>
                  <a:pt x="111826" y="35411"/>
                </a:lnTo>
                <a:lnTo>
                  <a:pt x="111826" y="32493"/>
                </a:lnTo>
                <a:close/>
                <a:moveTo>
                  <a:pt x="112920" y="32493"/>
                </a:moveTo>
                <a:lnTo>
                  <a:pt x="112920" y="35411"/>
                </a:lnTo>
                <a:lnTo>
                  <a:pt x="115808" y="35411"/>
                </a:lnTo>
                <a:lnTo>
                  <a:pt x="115808" y="32493"/>
                </a:lnTo>
                <a:close/>
                <a:moveTo>
                  <a:pt x="116993" y="32493"/>
                </a:moveTo>
                <a:lnTo>
                  <a:pt x="116993" y="35411"/>
                </a:lnTo>
                <a:lnTo>
                  <a:pt x="119881" y="35411"/>
                </a:lnTo>
                <a:lnTo>
                  <a:pt x="119881" y="32493"/>
                </a:lnTo>
                <a:close/>
                <a:moveTo>
                  <a:pt x="121188" y="32493"/>
                </a:moveTo>
                <a:lnTo>
                  <a:pt x="121188" y="35411"/>
                </a:lnTo>
                <a:lnTo>
                  <a:pt x="124076" y="35411"/>
                </a:lnTo>
                <a:lnTo>
                  <a:pt x="124076" y="32493"/>
                </a:lnTo>
                <a:close/>
                <a:moveTo>
                  <a:pt x="125474" y="32493"/>
                </a:moveTo>
                <a:lnTo>
                  <a:pt x="125474" y="35411"/>
                </a:lnTo>
                <a:lnTo>
                  <a:pt x="128361" y="35411"/>
                </a:lnTo>
                <a:lnTo>
                  <a:pt x="128361" y="32493"/>
                </a:lnTo>
                <a:close/>
                <a:moveTo>
                  <a:pt x="129851" y="32493"/>
                </a:moveTo>
                <a:lnTo>
                  <a:pt x="129851" y="35411"/>
                </a:lnTo>
                <a:lnTo>
                  <a:pt x="132738" y="35411"/>
                </a:lnTo>
                <a:lnTo>
                  <a:pt x="132738" y="32493"/>
                </a:lnTo>
                <a:close/>
                <a:moveTo>
                  <a:pt x="134228" y="32493"/>
                </a:moveTo>
                <a:lnTo>
                  <a:pt x="134228" y="35411"/>
                </a:lnTo>
                <a:lnTo>
                  <a:pt x="137115" y="35411"/>
                </a:lnTo>
                <a:lnTo>
                  <a:pt x="137115" y="32493"/>
                </a:lnTo>
                <a:close/>
                <a:moveTo>
                  <a:pt x="138605" y="32493"/>
                </a:moveTo>
                <a:lnTo>
                  <a:pt x="138605" y="35411"/>
                </a:lnTo>
                <a:lnTo>
                  <a:pt x="141492" y="35411"/>
                </a:lnTo>
                <a:lnTo>
                  <a:pt x="141492" y="32493"/>
                </a:lnTo>
                <a:close/>
                <a:moveTo>
                  <a:pt x="142982" y="32493"/>
                </a:moveTo>
                <a:lnTo>
                  <a:pt x="142982" y="35411"/>
                </a:lnTo>
                <a:lnTo>
                  <a:pt x="145869" y="35411"/>
                </a:lnTo>
                <a:lnTo>
                  <a:pt x="145869" y="32493"/>
                </a:lnTo>
                <a:close/>
                <a:moveTo>
                  <a:pt x="147359" y="32493"/>
                </a:moveTo>
                <a:lnTo>
                  <a:pt x="147359" y="35411"/>
                </a:lnTo>
                <a:lnTo>
                  <a:pt x="150246" y="35411"/>
                </a:lnTo>
                <a:lnTo>
                  <a:pt x="150246" y="32493"/>
                </a:lnTo>
                <a:close/>
                <a:moveTo>
                  <a:pt x="151401" y="32493"/>
                </a:moveTo>
                <a:lnTo>
                  <a:pt x="151401" y="35411"/>
                </a:lnTo>
                <a:lnTo>
                  <a:pt x="154289" y="35411"/>
                </a:lnTo>
                <a:lnTo>
                  <a:pt x="154289" y="32493"/>
                </a:lnTo>
                <a:close/>
                <a:moveTo>
                  <a:pt x="155383" y="32493"/>
                </a:moveTo>
                <a:lnTo>
                  <a:pt x="155383" y="35411"/>
                </a:lnTo>
                <a:lnTo>
                  <a:pt x="158271" y="35411"/>
                </a:lnTo>
                <a:lnTo>
                  <a:pt x="158271" y="32493"/>
                </a:lnTo>
                <a:close/>
                <a:moveTo>
                  <a:pt x="159335" y="32493"/>
                </a:moveTo>
                <a:lnTo>
                  <a:pt x="159335" y="35411"/>
                </a:lnTo>
                <a:lnTo>
                  <a:pt x="162253" y="35411"/>
                </a:lnTo>
                <a:lnTo>
                  <a:pt x="162253" y="32493"/>
                </a:lnTo>
                <a:close/>
                <a:moveTo>
                  <a:pt x="163438" y="32493"/>
                </a:moveTo>
                <a:lnTo>
                  <a:pt x="163438" y="35411"/>
                </a:lnTo>
                <a:lnTo>
                  <a:pt x="166326" y="35411"/>
                </a:lnTo>
                <a:lnTo>
                  <a:pt x="166326" y="32493"/>
                </a:lnTo>
                <a:close/>
                <a:moveTo>
                  <a:pt x="167997" y="32493"/>
                </a:moveTo>
                <a:lnTo>
                  <a:pt x="167997" y="35411"/>
                </a:lnTo>
                <a:lnTo>
                  <a:pt x="170885" y="35411"/>
                </a:lnTo>
                <a:lnTo>
                  <a:pt x="170885" y="32493"/>
                </a:lnTo>
                <a:close/>
                <a:moveTo>
                  <a:pt x="172040" y="32493"/>
                </a:moveTo>
                <a:lnTo>
                  <a:pt x="172040" y="35411"/>
                </a:lnTo>
                <a:lnTo>
                  <a:pt x="174928" y="35411"/>
                </a:lnTo>
                <a:lnTo>
                  <a:pt x="174928" y="32493"/>
                </a:lnTo>
                <a:close/>
                <a:moveTo>
                  <a:pt x="175991" y="32493"/>
                </a:moveTo>
                <a:lnTo>
                  <a:pt x="175991" y="35411"/>
                </a:lnTo>
                <a:lnTo>
                  <a:pt x="178879" y="35411"/>
                </a:lnTo>
                <a:lnTo>
                  <a:pt x="178879" y="32493"/>
                </a:lnTo>
                <a:close/>
                <a:moveTo>
                  <a:pt x="188606" y="32493"/>
                </a:moveTo>
                <a:lnTo>
                  <a:pt x="188606" y="35411"/>
                </a:lnTo>
                <a:lnTo>
                  <a:pt x="191493" y="35411"/>
                </a:lnTo>
                <a:lnTo>
                  <a:pt x="191493" y="32493"/>
                </a:lnTo>
                <a:close/>
                <a:moveTo>
                  <a:pt x="67266" y="34651"/>
                </a:moveTo>
                <a:lnTo>
                  <a:pt x="67266" y="37539"/>
                </a:lnTo>
                <a:lnTo>
                  <a:pt x="70154" y="37539"/>
                </a:lnTo>
                <a:lnTo>
                  <a:pt x="70154" y="34651"/>
                </a:lnTo>
                <a:close/>
                <a:moveTo>
                  <a:pt x="92190" y="36657"/>
                </a:moveTo>
                <a:lnTo>
                  <a:pt x="92190" y="39545"/>
                </a:lnTo>
                <a:lnTo>
                  <a:pt x="95078" y="39545"/>
                </a:lnTo>
                <a:lnTo>
                  <a:pt x="95078" y="36657"/>
                </a:lnTo>
                <a:close/>
                <a:moveTo>
                  <a:pt x="96567" y="36657"/>
                </a:moveTo>
                <a:lnTo>
                  <a:pt x="96567" y="39545"/>
                </a:lnTo>
                <a:lnTo>
                  <a:pt x="99455" y="39545"/>
                </a:lnTo>
                <a:lnTo>
                  <a:pt x="99455" y="36657"/>
                </a:lnTo>
                <a:close/>
                <a:moveTo>
                  <a:pt x="100944" y="36657"/>
                </a:moveTo>
                <a:lnTo>
                  <a:pt x="100944" y="39545"/>
                </a:lnTo>
                <a:lnTo>
                  <a:pt x="103832" y="39545"/>
                </a:lnTo>
                <a:lnTo>
                  <a:pt x="103832" y="36657"/>
                </a:lnTo>
                <a:close/>
                <a:moveTo>
                  <a:pt x="104987" y="36657"/>
                </a:moveTo>
                <a:lnTo>
                  <a:pt x="104987" y="39545"/>
                </a:lnTo>
                <a:lnTo>
                  <a:pt x="107875" y="39545"/>
                </a:lnTo>
                <a:lnTo>
                  <a:pt x="107875" y="36657"/>
                </a:lnTo>
                <a:close/>
                <a:moveTo>
                  <a:pt x="108938" y="36657"/>
                </a:moveTo>
                <a:lnTo>
                  <a:pt x="108938" y="39545"/>
                </a:lnTo>
                <a:lnTo>
                  <a:pt x="111826" y="39545"/>
                </a:lnTo>
                <a:lnTo>
                  <a:pt x="111826" y="36657"/>
                </a:lnTo>
                <a:close/>
                <a:moveTo>
                  <a:pt x="112920" y="36657"/>
                </a:moveTo>
                <a:lnTo>
                  <a:pt x="112920" y="39545"/>
                </a:lnTo>
                <a:lnTo>
                  <a:pt x="115808" y="39545"/>
                </a:lnTo>
                <a:lnTo>
                  <a:pt x="115808" y="36657"/>
                </a:lnTo>
                <a:close/>
                <a:moveTo>
                  <a:pt x="116993" y="36657"/>
                </a:moveTo>
                <a:lnTo>
                  <a:pt x="116993" y="39545"/>
                </a:lnTo>
                <a:lnTo>
                  <a:pt x="119881" y="39545"/>
                </a:lnTo>
                <a:lnTo>
                  <a:pt x="119881" y="36657"/>
                </a:lnTo>
                <a:close/>
                <a:moveTo>
                  <a:pt x="121188" y="36657"/>
                </a:moveTo>
                <a:lnTo>
                  <a:pt x="121188" y="39545"/>
                </a:lnTo>
                <a:lnTo>
                  <a:pt x="124076" y="39545"/>
                </a:lnTo>
                <a:lnTo>
                  <a:pt x="124076" y="36657"/>
                </a:lnTo>
                <a:close/>
                <a:moveTo>
                  <a:pt x="125474" y="36657"/>
                </a:moveTo>
                <a:lnTo>
                  <a:pt x="125474" y="39545"/>
                </a:lnTo>
                <a:lnTo>
                  <a:pt x="128361" y="39545"/>
                </a:lnTo>
                <a:lnTo>
                  <a:pt x="128361" y="36657"/>
                </a:lnTo>
                <a:close/>
                <a:moveTo>
                  <a:pt x="129851" y="36657"/>
                </a:moveTo>
                <a:lnTo>
                  <a:pt x="129851" y="39545"/>
                </a:lnTo>
                <a:lnTo>
                  <a:pt x="132738" y="39545"/>
                </a:lnTo>
                <a:lnTo>
                  <a:pt x="132738" y="36657"/>
                </a:lnTo>
                <a:close/>
                <a:moveTo>
                  <a:pt x="134228" y="36657"/>
                </a:moveTo>
                <a:lnTo>
                  <a:pt x="134228" y="39545"/>
                </a:lnTo>
                <a:lnTo>
                  <a:pt x="137115" y="39545"/>
                </a:lnTo>
                <a:lnTo>
                  <a:pt x="137115" y="36657"/>
                </a:lnTo>
                <a:close/>
                <a:moveTo>
                  <a:pt x="138605" y="36657"/>
                </a:moveTo>
                <a:lnTo>
                  <a:pt x="138605" y="39545"/>
                </a:lnTo>
                <a:lnTo>
                  <a:pt x="141492" y="39545"/>
                </a:lnTo>
                <a:lnTo>
                  <a:pt x="141492" y="36657"/>
                </a:lnTo>
                <a:close/>
                <a:moveTo>
                  <a:pt x="142982" y="36657"/>
                </a:moveTo>
                <a:lnTo>
                  <a:pt x="142982" y="39545"/>
                </a:lnTo>
                <a:lnTo>
                  <a:pt x="145869" y="39545"/>
                </a:lnTo>
                <a:lnTo>
                  <a:pt x="145869" y="36657"/>
                </a:lnTo>
                <a:close/>
                <a:moveTo>
                  <a:pt x="147359" y="36657"/>
                </a:moveTo>
                <a:lnTo>
                  <a:pt x="147359" y="39545"/>
                </a:lnTo>
                <a:lnTo>
                  <a:pt x="150246" y="39545"/>
                </a:lnTo>
                <a:lnTo>
                  <a:pt x="150246" y="36657"/>
                </a:lnTo>
                <a:close/>
                <a:moveTo>
                  <a:pt x="151401" y="36657"/>
                </a:moveTo>
                <a:lnTo>
                  <a:pt x="151401" y="39545"/>
                </a:lnTo>
                <a:lnTo>
                  <a:pt x="154289" y="39545"/>
                </a:lnTo>
                <a:lnTo>
                  <a:pt x="154289" y="36657"/>
                </a:lnTo>
                <a:close/>
                <a:moveTo>
                  <a:pt x="155383" y="36657"/>
                </a:moveTo>
                <a:lnTo>
                  <a:pt x="155383" y="39545"/>
                </a:lnTo>
                <a:lnTo>
                  <a:pt x="158271" y="39545"/>
                </a:lnTo>
                <a:lnTo>
                  <a:pt x="158271" y="36657"/>
                </a:lnTo>
                <a:close/>
                <a:moveTo>
                  <a:pt x="159335" y="36657"/>
                </a:moveTo>
                <a:lnTo>
                  <a:pt x="159335" y="39545"/>
                </a:lnTo>
                <a:lnTo>
                  <a:pt x="162253" y="39545"/>
                </a:lnTo>
                <a:lnTo>
                  <a:pt x="162253" y="36657"/>
                </a:lnTo>
                <a:close/>
                <a:moveTo>
                  <a:pt x="163438" y="36657"/>
                </a:moveTo>
                <a:lnTo>
                  <a:pt x="163438" y="39545"/>
                </a:lnTo>
                <a:lnTo>
                  <a:pt x="166326" y="39545"/>
                </a:lnTo>
                <a:lnTo>
                  <a:pt x="166326" y="36657"/>
                </a:lnTo>
                <a:close/>
                <a:moveTo>
                  <a:pt x="167997" y="36657"/>
                </a:moveTo>
                <a:lnTo>
                  <a:pt x="167997" y="39545"/>
                </a:lnTo>
                <a:lnTo>
                  <a:pt x="170885" y="39545"/>
                </a:lnTo>
                <a:lnTo>
                  <a:pt x="170885" y="36657"/>
                </a:lnTo>
                <a:close/>
                <a:moveTo>
                  <a:pt x="172040" y="36657"/>
                </a:moveTo>
                <a:lnTo>
                  <a:pt x="172040" y="39545"/>
                </a:lnTo>
                <a:lnTo>
                  <a:pt x="174928" y="39545"/>
                </a:lnTo>
                <a:lnTo>
                  <a:pt x="174928" y="36657"/>
                </a:lnTo>
                <a:close/>
                <a:moveTo>
                  <a:pt x="175991" y="36657"/>
                </a:moveTo>
                <a:lnTo>
                  <a:pt x="175991" y="39545"/>
                </a:lnTo>
                <a:lnTo>
                  <a:pt x="178879" y="39545"/>
                </a:lnTo>
                <a:lnTo>
                  <a:pt x="178879" y="36657"/>
                </a:lnTo>
                <a:close/>
                <a:moveTo>
                  <a:pt x="16809" y="36718"/>
                </a:moveTo>
                <a:lnTo>
                  <a:pt x="16809" y="39606"/>
                </a:lnTo>
                <a:lnTo>
                  <a:pt x="19697" y="39606"/>
                </a:lnTo>
                <a:lnTo>
                  <a:pt x="19697" y="36718"/>
                </a:lnTo>
                <a:close/>
                <a:moveTo>
                  <a:pt x="21125" y="36718"/>
                </a:moveTo>
                <a:lnTo>
                  <a:pt x="21125" y="39606"/>
                </a:lnTo>
                <a:lnTo>
                  <a:pt x="24013" y="39606"/>
                </a:lnTo>
                <a:lnTo>
                  <a:pt x="24013" y="36718"/>
                </a:lnTo>
                <a:close/>
                <a:moveTo>
                  <a:pt x="25411" y="36718"/>
                </a:moveTo>
                <a:lnTo>
                  <a:pt x="25411" y="39606"/>
                </a:lnTo>
                <a:lnTo>
                  <a:pt x="28299" y="39606"/>
                </a:lnTo>
                <a:lnTo>
                  <a:pt x="28299" y="36718"/>
                </a:lnTo>
                <a:close/>
                <a:moveTo>
                  <a:pt x="29788" y="36718"/>
                </a:moveTo>
                <a:lnTo>
                  <a:pt x="29788" y="39606"/>
                </a:lnTo>
                <a:lnTo>
                  <a:pt x="32676" y="39606"/>
                </a:lnTo>
                <a:lnTo>
                  <a:pt x="32676" y="36718"/>
                </a:lnTo>
                <a:close/>
                <a:moveTo>
                  <a:pt x="34165" y="36718"/>
                </a:moveTo>
                <a:lnTo>
                  <a:pt x="34165" y="39606"/>
                </a:lnTo>
                <a:lnTo>
                  <a:pt x="37053" y="39606"/>
                </a:lnTo>
                <a:lnTo>
                  <a:pt x="37053" y="36718"/>
                </a:lnTo>
                <a:close/>
                <a:moveTo>
                  <a:pt x="38542" y="36718"/>
                </a:moveTo>
                <a:lnTo>
                  <a:pt x="38542" y="39606"/>
                </a:lnTo>
                <a:lnTo>
                  <a:pt x="41430" y="39606"/>
                </a:lnTo>
                <a:lnTo>
                  <a:pt x="41430" y="36718"/>
                </a:lnTo>
                <a:close/>
                <a:moveTo>
                  <a:pt x="42919" y="36718"/>
                </a:moveTo>
                <a:lnTo>
                  <a:pt x="42919" y="39606"/>
                </a:lnTo>
                <a:lnTo>
                  <a:pt x="45807" y="39606"/>
                </a:lnTo>
                <a:lnTo>
                  <a:pt x="45807" y="36718"/>
                </a:lnTo>
                <a:close/>
                <a:moveTo>
                  <a:pt x="51339" y="36718"/>
                </a:moveTo>
                <a:lnTo>
                  <a:pt x="51339" y="39606"/>
                </a:lnTo>
                <a:lnTo>
                  <a:pt x="54226" y="39606"/>
                </a:lnTo>
                <a:lnTo>
                  <a:pt x="54226" y="36718"/>
                </a:lnTo>
                <a:close/>
                <a:moveTo>
                  <a:pt x="55320" y="36718"/>
                </a:moveTo>
                <a:lnTo>
                  <a:pt x="55320" y="39606"/>
                </a:lnTo>
                <a:lnTo>
                  <a:pt x="58208" y="39606"/>
                </a:lnTo>
                <a:lnTo>
                  <a:pt x="58208" y="36718"/>
                </a:lnTo>
                <a:close/>
                <a:moveTo>
                  <a:pt x="59272" y="36718"/>
                </a:moveTo>
                <a:lnTo>
                  <a:pt x="59272" y="39606"/>
                </a:lnTo>
                <a:lnTo>
                  <a:pt x="62159" y="39606"/>
                </a:lnTo>
                <a:lnTo>
                  <a:pt x="62159" y="36718"/>
                </a:lnTo>
                <a:close/>
                <a:moveTo>
                  <a:pt x="21125" y="40943"/>
                </a:moveTo>
                <a:lnTo>
                  <a:pt x="21125" y="43831"/>
                </a:lnTo>
                <a:lnTo>
                  <a:pt x="24013" y="43831"/>
                </a:lnTo>
                <a:lnTo>
                  <a:pt x="24013" y="40943"/>
                </a:lnTo>
                <a:close/>
                <a:moveTo>
                  <a:pt x="25411" y="40943"/>
                </a:moveTo>
                <a:lnTo>
                  <a:pt x="25411" y="43831"/>
                </a:lnTo>
                <a:lnTo>
                  <a:pt x="28299" y="43831"/>
                </a:lnTo>
                <a:lnTo>
                  <a:pt x="28299" y="40943"/>
                </a:lnTo>
                <a:close/>
                <a:moveTo>
                  <a:pt x="29788" y="40943"/>
                </a:moveTo>
                <a:lnTo>
                  <a:pt x="29788" y="43831"/>
                </a:lnTo>
                <a:lnTo>
                  <a:pt x="32676" y="43831"/>
                </a:lnTo>
                <a:lnTo>
                  <a:pt x="32676" y="40943"/>
                </a:lnTo>
                <a:close/>
                <a:moveTo>
                  <a:pt x="34165" y="40943"/>
                </a:moveTo>
                <a:lnTo>
                  <a:pt x="34165" y="43831"/>
                </a:lnTo>
                <a:lnTo>
                  <a:pt x="37053" y="43831"/>
                </a:lnTo>
                <a:lnTo>
                  <a:pt x="37053" y="40943"/>
                </a:lnTo>
                <a:close/>
                <a:moveTo>
                  <a:pt x="38542" y="40943"/>
                </a:moveTo>
                <a:lnTo>
                  <a:pt x="38542" y="43831"/>
                </a:lnTo>
                <a:lnTo>
                  <a:pt x="41430" y="43831"/>
                </a:lnTo>
                <a:lnTo>
                  <a:pt x="41430" y="40943"/>
                </a:lnTo>
                <a:close/>
                <a:moveTo>
                  <a:pt x="42919" y="40943"/>
                </a:moveTo>
                <a:lnTo>
                  <a:pt x="42919" y="43831"/>
                </a:lnTo>
                <a:lnTo>
                  <a:pt x="45807" y="43831"/>
                </a:lnTo>
                <a:lnTo>
                  <a:pt x="45807" y="40943"/>
                </a:lnTo>
                <a:close/>
                <a:moveTo>
                  <a:pt x="47296" y="40943"/>
                </a:moveTo>
                <a:lnTo>
                  <a:pt x="47296" y="43831"/>
                </a:lnTo>
                <a:lnTo>
                  <a:pt x="50184" y="43831"/>
                </a:lnTo>
                <a:lnTo>
                  <a:pt x="50184" y="40943"/>
                </a:lnTo>
                <a:close/>
                <a:moveTo>
                  <a:pt x="51339" y="40943"/>
                </a:moveTo>
                <a:lnTo>
                  <a:pt x="51339" y="43831"/>
                </a:lnTo>
                <a:lnTo>
                  <a:pt x="54226" y="43831"/>
                </a:lnTo>
                <a:lnTo>
                  <a:pt x="54226" y="40943"/>
                </a:lnTo>
                <a:close/>
                <a:moveTo>
                  <a:pt x="55320" y="40943"/>
                </a:moveTo>
                <a:lnTo>
                  <a:pt x="55320" y="43831"/>
                </a:lnTo>
                <a:lnTo>
                  <a:pt x="58208" y="43831"/>
                </a:lnTo>
                <a:lnTo>
                  <a:pt x="58208" y="40943"/>
                </a:lnTo>
                <a:close/>
                <a:moveTo>
                  <a:pt x="59272" y="40943"/>
                </a:moveTo>
                <a:lnTo>
                  <a:pt x="59272" y="43831"/>
                </a:lnTo>
                <a:lnTo>
                  <a:pt x="62159" y="43831"/>
                </a:lnTo>
                <a:lnTo>
                  <a:pt x="62159" y="40943"/>
                </a:lnTo>
                <a:close/>
                <a:moveTo>
                  <a:pt x="63345" y="40943"/>
                </a:moveTo>
                <a:lnTo>
                  <a:pt x="63345" y="43831"/>
                </a:lnTo>
                <a:lnTo>
                  <a:pt x="66263" y="43831"/>
                </a:lnTo>
                <a:lnTo>
                  <a:pt x="66263" y="40943"/>
                </a:lnTo>
                <a:close/>
                <a:moveTo>
                  <a:pt x="87722" y="40943"/>
                </a:moveTo>
                <a:lnTo>
                  <a:pt x="87722" y="43831"/>
                </a:lnTo>
                <a:lnTo>
                  <a:pt x="90610" y="43831"/>
                </a:lnTo>
                <a:lnTo>
                  <a:pt x="90610" y="40943"/>
                </a:lnTo>
                <a:close/>
                <a:moveTo>
                  <a:pt x="92099" y="40943"/>
                </a:moveTo>
                <a:lnTo>
                  <a:pt x="92099" y="43831"/>
                </a:lnTo>
                <a:lnTo>
                  <a:pt x="94987" y="43831"/>
                </a:lnTo>
                <a:lnTo>
                  <a:pt x="94987" y="40943"/>
                </a:lnTo>
                <a:close/>
                <a:moveTo>
                  <a:pt x="96476" y="40943"/>
                </a:moveTo>
                <a:lnTo>
                  <a:pt x="96476" y="43831"/>
                </a:lnTo>
                <a:lnTo>
                  <a:pt x="99364" y="43831"/>
                </a:lnTo>
                <a:lnTo>
                  <a:pt x="99364" y="40943"/>
                </a:lnTo>
                <a:close/>
                <a:moveTo>
                  <a:pt x="100853" y="40943"/>
                </a:moveTo>
                <a:lnTo>
                  <a:pt x="100853" y="43831"/>
                </a:lnTo>
                <a:lnTo>
                  <a:pt x="103741" y="43831"/>
                </a:lnTo>
                <a:lnTo>
                  <a:pt x="103741" y="40943"/>
                </a:lnTo>
                <a:close/>
                <a:moveTo>
                  <a:pt x="104896" y="40943"/>
                </a:moveTo>
                <a:lnTo>
                  <a:pt x="104896" y="43831"/>
                </a:lnTo>
                <a:lnTo>
                  <a:pt x="107783" y="43831"/>
                </a:lnTo>
                <a:lnTo>
                  <a:pt x="107783" y="40943"/>
                </a:lnTo>
                <a:close/>
                <a:moveTo>
                  <a:pt x="108878" y="40943"/>
                </a:moveTo>
                <a:lnTo>
                  <a:pt x="108878" y="43831"/>
                </a:lnTo>
                <a:lnTo>
                  <a:pt x="111765" y="43831"/>
                </a:lnTo>
                <a:lnTo>
                  <a:pt x="111765" y="40943"/>
                </a:lnTo>
                <a:close/>
                <a:moveTo>
                  <a:pt x="112829" y="40943"/>
                </a:moveTo>
                <a:lnTo>
                  <a:pt x="112829" y="43831"/>
                </a:lnTo>
                <a:lnTo>
                  <a:pt x="115717" y="43831"/>
                </a:lnTo>
                <a:lnTo>
                  <a:pt x="115717" y="40943"/>
                </a:lnTo>
                <a:close/>
                <a:moveTo>
                  <a:pt x="116902" y="40943"/>
                </a:moveTo>
                <a:lnTo>
                  <a:pt x="116902" y="43831"/>
                </a:lnTo>
                <a:lnTo>
                  <a:pt x="119820" y="43831"/>
                </a:lnTo>
                <a:lnTo>
                  <a:pt x="119820" y="40943"/>
                </a:lnTo>
                <a:close/>
                <a:moveTo>
                  <a:pt x="121097" y="40943"/>
                </a:moveTo>
                <a:lnTo>
                  <a:pt x="121097" y="43831"/>
                </a:lnTo>
                <a:lnTo>
                  <a:pt x="124015" y="43831"/>
                </a:lnTo>
                <a:lnTo>
                  <a:pt x="124015" y="40943"/>
                </a:lnTo>
                <a:close/>
                <a:moveTo>
                  <a:pt x="125413" y="40943"/>
                </a:moveTo>
                <a:lnTo>
                  <a:pt x="125413" y="43831"/>
                </a:lnTo>
                <a:lnTo>
                  <a:pt x="128301" y="43831"/>
                </a:lnTo>
                <a:lnTo>
                  <a:pt x="128301" y="40943"/>
                </a:lnTo>
                <a:close/>
                <a:moveTo>
                  <a:pt x="129790" y="40943"/>
                </a:moveTo>
                <a:lnTo>
                  <a:pt x="129790" y="43831"/>
                </a:lnTo>
                <a:lnTo>
                  <a:pt x="132678" y="43831"/>
                </a:lnTo>
                <a:lnTo>
                  <a:pt x="132678" y="40943"/>
                </a:lnTo>
                <a:close/>
                <a:moveTo>
                  <a:pt x="134167" y="40943"/>
                </a:moveTo>
                <a:lnTo>
                  <a:pt x="134167" y="43831"/>
                </a:lnTo>
                <a:lnTo>
                  <a:pt x="137054" y="43831"/>
                </a:lnTo>
                <a:lnTo>
                  <a:pt x="137054" y="40943"/>
                </a:lnTo>
                <a:close/>
                <a:moveTo>
                  <a:pt x="138544" y="40943"/>
                </a:moveTo>
                <a:lnTo>
                  <a:pt x="138544" y="43831"/>
                </a:lnTo>
                <a:lnTo>
                  <a:pt x="141431" y="43831"/>
                </a:lnTo>
                <a:lnTo>
                  <a:pt x="141431" y="40943"/>
                </a:lnTo>
                <a:close/>
                <a:moveTo>
                  <a:pt x="142921" y="40943"/>
                </a:moveTo>
                <a:lnTo>
                  <a:pt x="142921" y="43831"/>
                </a:lnTo>
                <a:lnTo>
                  <a:pt x="145808" y="43831"/>
                </a:lnTo>
                <a:lnTo>
                  <a:pt x="145808" y="40943"/>
                </a:lnTo>
                <a:close/>
                <a:moveTo>
                  <a:pt x="147298" y="40943"/>
                </a:moveTo>
                <a:lnTo>
                  <a:pt x="147298" y="43831"/>
                </a:lnTo>
                <a:lnTo>
                  <a:pt x="150185" y="43831"/>
                </a:lnTo>
                <a:lnTo>
                  <a:pt x="150185" y="40943"/>
                </a:lnTo>
                <a:close/>
                <a:moveTo>
                  <a:pt x="151340" y="40943"/>
                </a:moveTo>
                <a:lnTo>
                  <a:pt x="151340" y="43831"/>
                </a:lnTo>
                <a:lnTo>
                  <a:pt x="154228" y="43831"/>
                </a:lnTo>
                <a:lnTo>
                  <a:pt x="154228" y="40943"/>
                </a:lnTo>
                <a:close/>
                <a:moveTo>
                  <a:pt x="155292" y="40943"/>
                </a:moveTo>
                <a:lnTo>
                  <a:pt x="155292" y="43831"/>
                </a:lnTo>
                <a:lnTo>
                  <a:pt x="158210" y="43831"/>
                </a:lnTo>
                <a:lnTo>
                  <a:pt x="158210" y="40943"/>
                </a:lnTo>
                <a:close/>
                <a:moveTo>
                  <a:pt x="159274" y="40943"/>
                </a:moveTo>
                <a:lnTo>
                  <a:pt x="159274" y="43831"/>
                </a:lnTo>
                <a:lnTo>
                  <a:pt x="162161" y="43831"/>
                </a:lnTo>
                <a:lnTo>
                  <a:pt x="162161" y="40943"/>
                </a:lnTo>
                <a:close/>
                <a:moveTo>
                  <a:pt x="163347" y="40943"/>
                </a:moveTo>
                <a:lnTo>
                  <a:pt x="163347" y="43831"/>
                </a:lnTo>
                <a:lnTo>
                  <a:pt x="166234" y="43831"/>
                </a:lnTo>
                <a:lnTo>
                  <a:pt x="166234" y="40943"/>
                </a:lnTo>
                <a:close/>
                <a:moveTo>
                  <a:pt x="167906" y="40943"/>
                </a:moveTo>
                <a:lnTo>
                  <a:pt x="167906" y="43831"/>
                </a:lnTo>
                <a:lnTo>
                  <a:pt x="170794" y="43831"/>
                </a:lnTo>
                <a:lnTo>
                  <a:pt x="170794" y="40943"/>
                </a:lnTo>
                <a:close/>
                <a:moveTo>
                  <a:pt x="171949" y="40943"/>
                </a:moveTo>
                <a:lnTo>
                  <a:pt x="171949" y="43831"/>
                </a:lnTo>
                <a:lnTo>
                  <a:pt x="174836" y="43831"/>
                </a:lnTo>
                <a:lnTo>
                  <a:pt x="174836" y="40943"/>
                </a:lnTo>
                <a:close/>
                <a:moveTo>
                  <a:pt x="175931" y="40943"/>
                </a:moveTo>
                <a:lnTo>
                  <a:pt x="175931" y="43831"/>
                </a:lnTo>
                <a:lnTo>
                  <a:pt x="178818" y="43831"/>
                </a:lnTo>
                <a:lnTo>
                  <a:pt x="178818" y="40943"/>
                </a:lnTo>
                <a:close/>
                <a:moveTo>
                  <a:pt x="87813" y="45046"/>
                </a:moveTo>
                <a:lnTo>
                  <a:pt x="87813" y="47934"/>
                </a:lnTo>
                <a:lnTo>
                  <a:pt x="90701" y="47934"/>
                </a:lnTo>
                <a:lnTo>
                  <a:pt x="90701" y="45046"/>
                </a:lnTo>
                <a:close/>
                <a:moveTo>
                  <a:pt x="92190" y="45046"/>
                </a:moveTo>
                <a:lnTo>
                  <a:pt x="92190" y="47934"/>
                </a:lnTo>
                <a:lnTo>
                  <a:pt x="95078" y="47934"/>
                </a:lnTo>
                <a:lnTo>
                  <a:pt x="95078" y="45046"/>
                </a:lnTo>
                <a:close/>
                <a:moveTo>
                  <a:pt x="96567" y="45046"/>
                </a:moveTo>
                <a:lnTo>
                  <a:pt x="96567" y="47934"/>
                </a:lnTo>
                <a:lnTo>
                  <a:pt x="99455" y="47934"/>
                </a:lnTo>
                <a:lnTo>
                  <a:pt x="99455" y="45046"/>
                </a:lnTo>
                <a:close/>
                <a:moveTo>
                  <a:pt x="100944" y="45046"/>
                </a:moveTo>
                <a:lnTo>
                  <a:pt x="100944" y="47934"/>
                </a:lnTo>
                <a:lnTo>
                  <a:pt x="103832" y="47934"/>
                </a:lnTo>
                <a:lnTo>
                  <a:pt x="103832" y="45046"/>
                </a:lnTo>
                <a:close/>
                <a:moveTo>
                  <a:pt x="104987" y="45046"/>
                </a:moveTo>
                <a:lnTo>
                  <a:pt x="104987" y="47934"/>
                </a:lnTo>
                <a:lnTo>
                  <a:pt x="107875" y="47934"/>
                </a:lnTo>
                <a:lnTo>
                  <a:pt x="107875" y="45046"/>
                </a:lnTo>
                <a:close/>
                <a:moveTo>
                  <a:pt x="108938" y="45046"/>
                </a:moveTo>
                <a:lnTo>
                  <a:pt x="108938" y="47934"/>
                </a:lnTo>
                <a:lnTo>
                  <a:pt x="111826" y="47934"/>
                </a:lnTo>
                <a:lnTo>
                  <a:pt x="111826" y="45046"/>
                </a:lnTo>
                <a:close/>
                <a:moveTo>
                  <a:pt x="112920" y="45046"/>
                </a:moveTo>
                <a:lnTo>
                  <a:pt x="112920" y="47934"/>
                </a:lnTo>
                <a:lnTo>
                  <a:pt x="115808" y="47934"/>
                </a:lnTo>
                <a:lnTo>
                  <a:pt x="115808" y="45046"/>
                </a:lnTo>
                <a:close/>
                <a:moveTo>
                  <a:pt x="116993" y="45046"/>
                </a:moveTo>
                <a:lnTo>
                  <a:pt x="116993" y="47934"/>
                </a:lnTo>
                <a:lnTo>
                  <a:pt x="119881" y="47934"/>
                </a:lnTo>
                <a:lnTo>
                  <a:pt x="119881" y="45046"/>
                </a:lnTo>
                <a:close/>
                <a:moveTo>
                  <a:pt x="121188" y="45046"/>
                </a:moveTo>
                <a:lnTo>
                  <a:pt x="121188" y="47934"/>
                </a:lnTo>
                <a:lnTo>
                  <a:pt x="124076" y="47934"/>
                </a:lnTo>
                <a:lnTo>
                  <a:pt x="124076" y="45046"/>
                </a:lnTo>
                <a:close/>
                <a:moveTo>
                  <a:pt x="125474" y="45046"/>
                </a:moveTo>
                <a:lnTo>
                  <a:pt x="125474" y="47934"/>
                </a:lnTo>
                <a:lnTo>
                  <a:pt x="128361" y="47934"/>
                </a:lnTo>
                <a:lnTo>
                  <a:pt x="128361" y="45046"/>
                </a:lnTo>
                <a:close/>
                <a:moveTo>
                  <a:pt x="129851" y="45046"/>
                </a:moveTo>
                <a:lnTo>
                  <a:pt x="129851" y="47934"/>
                </a:lnTo>
                <a:lnTo>
                  <a:pt x="132738" y="47934"/>
                </a:lnTo>
                <a:lnTo>
                  <a:pt x="132738" y="45046"/>
                </a:lnTo>
                <a:close/>
                <a:moveTo>
                  <a:pt x="134228" y="45046"/>
                </a:moveTo>
                <a:lnTo>
                  <a:pt x="134228" y="47934"/>
                </a:lnTo>
                <a:lnTo>
                  <a:pt x="137115" y="47934"/>
                </a:lnTo>
                <a:lnTo>
                  <a:pt x="137115" y="45046"/>
                </a:lnTo>
                <a:close/>
                <a:moveTo>
                  <a:pt x="138605" y="45046"/>
                </a:moveTo>
                <a:lnTo>
                  <a:pt x="138605" y="47934"/>
                </a:lnTo>
                <a:lnTo>
                  <a:pt x="141492" y="47934"/>
                </a:lnTo>
                <a:lnTo>
                  <a:pt x="141492" y="45046"/>
                </a:lnTo>
                <a:close/>
                <a:moveTo>
                  <a:pt x="142982" y="45046"/>
                </a:moveTo>
                <a:lnTo>
                  <a:pt x="142982" y="47934"/>
                </a:lnTo>
                <a:lnTo>
                  <a:pt x="145869" y="47934"/>
                </a:lnTo>
                <a:lnTo>
                  <a:pt x="145869" y="45046"/>
                </a:lnTo>
                <a:close/>
                <a:moveTo>
                  <a:pt x="147359" y="45046"/>
                </a:moveTo>
                <a:lnTo>
                  <a:pt x="147359" y="47934"/>
                </a:lnTo>
                <a:lnTo>
                  <a:pt x="150246" y="47934"/>
                </a:lnTo>
                <a:lnTo>
                  <a:pt x="150246" y="45046"/>
                </a:lnTo>
                <a:close/>
                <a:moveTo>
                  <a:pt x="151401" y="45046"/>
                </a:moveTo>
                <a:lnTo>
                  <a:pt x="151401" y="47934"/>
                </a:lnTo>
                <a:lnTo>
                  <a:pt x="154289" y="47934"/>
                </a:lnTo>
                <a:lnTo>
                  <a:pt x="154289" y="45046"/>
                </a:lnTo>
                <a:close/>
                <a:moveTo>
                  <a:pt x="155383" y="45046"/>
                </a:moveTo>
                <a:lnTo>
                  <a:pt x="155383" y="47934"/>
                </a:lnTo>
                <a:lnTo>
                  <a:pt x="158271" y="47934"/>
                </a:lnTo>
                <a:lnTo>
                  <a:pt x="158271" y="45046"/>
                </a:lnTo>
                <a:close/>
                <a:moveTo>
                  <a:pt x="159335" y="45046"/>
                </a:moveTo>
                <a:lnTo>
                  <a:pt x="159335" y="47934"/>
                </a:lnTo>
                <a:lnTo>
                  <a:pt x="162253" y="47934"/>
                </a:lnTo>
                <a:lnTo>
                  <a:pt x="162253" y="45046"/>
                </a:lnTo>
                <a:close/>
                <a:moveTo>
                  <a:pt x="163438" y="45046"/>
                </a:moveTo>
                <a:lnTo>
                  <a:pt x="163438" y="47934"/>
                </a:lnTo>
                <a:lnTo>
                  <a:pt x="166326" y="47934"/>
                </a:lnTo>
                <a:lnTo>
                  <a:pt x="166326" y="45046"/>
                </a:lnTo>
                <a:close/>
                <a:moveTo>
                  <a:pt x="167997" y="45046"/>
                </a:moveTo>
                <a:lnTo>
                  <a:pt x="167997" y="47934"/>
                </a:lnTo>
                <a:lnTo>
                  <a:pt x="170885" y="47934"/>
                </a:lnTo>
                <a:lnTo>
                  <a:pt x="170885" y="45046"/>
                </a:lnTo>
                <a:close/>
                <a:moveTo>
                  <a:pt x="172040" y="45046"/>
                </a:moveTo>
                <a:lnTo>
                  <a:pt x="172040" y="47934"/>
                </a:lnTo>
                <a:lnTo>
                  <a:pt x="174928" y="47934"/>
                </a:lnTo>
                <a:lnTo>
                  <a:pt x="174928" y="45046"/>
                </a:lnTo>
                <a:close/>
                <a:moveTo>
                  <a:pt x="16809" y="45168"/>
                </a:moveTo>
                <a:lnTo>
                  <a:pt x="16809" y="48056"/>
                </a:lnTo>
                <a:lnTo>
                  <a:pt x="19697" y="48056"/>
                </a:lnTo>
                <a:lnTo>
                  <a:pt x="19697" y="45168"/>
                </a:lnTo>
                <a:close/>
                <a:moveTo>
                  <a:pt x="21125" y="45168"/>
                </a:moveTo>
                <a:lnTo>
                  <a:pt x="21125" y="48056"/>
                </a:lnTo>
                <a:lnTo>
                  <a:pt x="24013" y="48056"/>
                </a:lnTo>
                <a:lnTo>
                  <a:pt x="24013" y="45168"/>
                </a:lnTo>
                <a:close/>
                <a:moveTo>
                  <a:pt x="25411" y="45168"/>
                </a:moveTo>
                <a:lnTo>
                  <a:pt x="25411" y="48056"/>
                </a:lnTo>
                <a:lnTo>
                  <a:pt x="28299" y="48056"/>
                </a:lnTo>
                <a:lnTo>
                  <a:pt x="28299" y="45168"/>
                </a:lnTo>
                <a:close/>
                <a:moveTo>
                  <a:pt x="29788" y="45168"/>
                </a:moveTo>
                <a:lnTo>
                  <a:pt x="29788" y="48056"/>
                </a:lnTo>
                <a:lnTo>
                  <a:pt x="32676" y="48056"/>
                </a:lnTo>
                <a:lnTo>
                  <a:pt x="32676" y="45168"/>
                </a:lnTo>
                <a:close/>
                <a:moveTo>
                  <a:pt x="34165" y="45168"/>
                </a:moveTo>
                <a:lnTo>
                  <a:pt x="34165" y="48056"/>
                </a:lnTo>
                <a:lnTo>
                  <a:pt x="37053" y="48056"/>
                </a:lnTo>
                <a:lnTo>
                  <a:pt x="37053" y="45168"/>
                </a:lnTo>
                <a:close/>
                <a:moveTo>
                  <a:pt x="38542" y="45168"/>
                </a:moveTo>
                <a:lnTo>
                  <a:pt x="38542" y="48056"/>
                </a:lnTo>
                <a:lnTo>
                  <a:pt x="41430" y="48056"/>
                </a:lnTo>
                <a:lnTo>
                  <a:pt x="41430" y="45168"/>
                </a:lnTo>
                <a:close/>
                <a:moveTo>
                  <a:pt x="42919" y="45168"/>
                </a:moveTo>
                <a:lnTo>
                  <a:pt x="42919" y="48056"/>
                </a:lnTo>
                <a:lnTo>
                  <a:pt x="45807" y="48056"/>
                </a:lnTo>
                <a:lnTo>
                  <a:pt x="45807" y="45168"/>
                </a:lnTo>
                <a:close/>
                <a:moveTo>
                  <a:pt x="47296" y="45168"/>
                </a:moveTo>
                <a:lnTo>
                  <a:pt x="47296" y="48056"/>
                </a:lnTo>
                <a:lnTo>
                  <a:pt x="50184" y="48056"/>
                </a:lnTo>
                <a:lnTo>
                  <a:pt x="50184" y="45168"/>
                </a:lnTo>
                <a:close/>
                <a:moveTo>
                  <a:pt x="54865" y="45168"/>
                </a:moveTo>
                <a:lnTo>
                  <a:pt x="54865" y="48056"/>
                </a:lnTo>
                <a:lnTo>
                  <a:pt x="57752" y="48056"/>
                </a:lnTo>
                <a:lnTo>
                  <a:pt x="57752" y="45168"/>
                </a:lnTo>
                <a:close/>
                <a:moveTo>
                  <a:pt x="83436" y="49180"/>
                </a:moveTo>
                <a:lnTo>
                  <a:pt x="83436" y="52098"/>
                </a:lnTo>
                <a:lnTo>
                  <a:pt x="86324" y="52098"/>
                </a:lnTo>
                <a:lnTo>
                  <a:pt x="86324" y="49180"/>
                </a:lnTo>
                <a:close/>
                <a:moveTo>
                  <a:pt x="87813" y="49180"/>
                </a:moveTo>
                <a:lnTo>
                  <a:pt x="87813" y="52098"/>
                </a:lnTo>
                <a:lnTo>
                  <a:pt x="90701" y="52098"/>
                </a:lnTo>
                <a:lnTo>
                  <a:pt x="90701" y="49180"/>
                </a:lnTo>
                <a:close/>
                <a:moveTo>
                  <a:pt x="92190" y="49180"/>
                </a:moveTo>
                <a:lnTo>
                  <a:pt x="92190" y="52098"/>
                </a:lnTo>
                <a:lnTo>
                  <a:pt x="95078" y="52098"/>
                </a:lnTo>
                <a:lnTo>
                  <a:pt x="95078" y="49180"/>
                </a:lnTo>
                <a:close/>
                <a:moveTo>
                  <a:pt x="96567" y="49180"/>
                </a:moveTo>
                <a:lnTo>
                  <a:pt x="96567" y="52098"/>
                </a:lnTo>
                <a:lnTo>
                  <a:pt x="99455" y="52098"/>
                </a:lnTo>
                <a:lnTo>
                  <a:pt x="99455" y="49180"/>
                </a:lnTo>
                <a:close/>
                <a:moveTo>
                  <a:pt x="100944" y="49180"/>
                </a:moveTo>
                <a:lnTo>
                  <a:pt x="100944" y="52098"/>
                </a:lnTo>
                <a:lnTo>
                  <a:pt x="103832" y="52098"/>
                </a:lnTo>
                <a:lnTo>
                  <a:pt x="103832" y="49180"/>
                </a:lnTo>
                <a:close/>
                <a:moveTo>
                  <a:pt x="104987" y="49180"/>
                </a:moveTo>
                <a:lnTo>
                  <a:pt x="104987" y="52098"/>
                </a:lnTo>
                <a:lnTo>
                  <a:pt x="107875" y="52098"/>
                </a:lnTo>
                <a:lnTo>
                  <a:pt x="107875" y="49180"/>
                </a:lnTo>
                <a:close/>
                <a:moveTo>
                  <a:pt x="116993" y="49180"/>
                </a:moveTo>
                <a:lnTo>
                  <a:pt x="116993" y="52098"/>
                </a:lnTo>
                <a:lnTo>
                  <a:pt x="119881" y="52098"/>
                </a:lnTo>
                <a:lnTo>
                  <a:pt x="119881" y="49180"/>
                </a:lnTo>
                <a:close/>
                <a:moveTo>
                  <a:pt x="121188" y="49180"/>
                </a:moveTo>
                <a:lnTo>
                  <a:pt x="121188" y="52098"/>
                </a:lnTo>
                <a:lnTo>
                  <a:pt x="124076" y="52098"/>
                </a:lnTo>
                <a:lnTo>
                  <a:pt x="124076" y="49180"/>
                </a:lnTo>
                <a:close/>
                <a:moveTo>
                  <a:pt x="125474" y="49180"/>
                </a:moveTo>
                <a:lnTo>
                  <a:pt x="125474" y="52098"/>
                </a:lnTo>
                <a:lnTo>
                  <a:pt x="128361" y="52098"/>
                </a:lnTo>
                <a:lnTo>
                  <a:pt x="128361" y="49180"/>
                </a:lnTo>
                <a:close/>
                <a:moveTo>
                  <a:pt x="129851" y="49180"/>
                </a:moveTo>
                <a:lnTo>
                  <a:pt x="129851" y="52098"/>
                </a:lnTo>
                <a:lnTo>
                  <a:pt x="132738" y="52098"/>
                </a:lnTo>
                <a:lnTo>
                  <a:pt x="132738" y="49180"/>
                </a:lnTo>
                <a:close/>
                <a:moveTo>
                  <a:pt x="134228" y="49180"/>
                </a:moveTo>
                <a:lnTo>
                  <a:pt x="134228" y="52098"/>
                </a:lnTo>
                <a:lnTo>
                  <a:pt x="137115" y="52098"/>
                </a:lnTo>
                <a:lnTo>
                  <a:pt x="137115" y="49180"/>
                </a:lnTo>
                <a:close/>
                <a:moveTo>
                  <a:pt x="138605" y="49180"/>
                </a:moveTo>
                <a:lnTo>
                  <a:pt x="138605" y="52098"/>
                </a:lnTo>
                <a:lnTo>
                  <a:pt x="141492" y="52098"/>
                </a:lnTo>
                <a:lnTo>
                  <a:pt x="141492" y="49180"/>
                </a:lnTo>
                <a:close/>
                <a:moveTo>
                  <a:pt x="142982" y="49180"/>
                </a:moveTo>
                <a:lnTo>
                  <a:pt x="142982" y="52098"/>
                </a:lnTo>
                <a:lnTo>
                  <a:pt x="145869" y="52098"/>
                </a:lnTo>
                <a:lnTo>
                  <a:pt x="145869" y="49180"/>
                </a:lnTo>
                <a:close/>
                <a:moveTo>
                  <a:pt x="147359" y="49180"/>
                </a:moveTo>
                <a:lnTo>
                  <a:pt x="147359" y="52098"/>
                </a:lnTo>
                <a:lnTo>
                  <a:pt x="150246" y="52098"/>
                </a:lnTo>
                <a:lnTo>
                  <a:pt x="150246" y="49180"/>
                </a:lnTo>
                <a:close/>
                <a:moveTo>
                  <a:pt x="151401" y="49180"/>
                </a:moveTo>
                <a:lnTo>
                  <a:pt x="151401" y="52098"/>
                </a:lnTo>
                <a:lnTo>
                  <a:pt x="154289" y="52098"/>
                </a:lnTo>
                <a:lnTo>
                  <a:pt x="154289" y="49180"/>
                </a:lnTo>
                <a:close/>
                <a:moveTo>
                  <a:pt x="155383" y="49180"/>
                </a:moveTo>
                <a:lnTo>
                  <a:pt x="155383" y="52098"/>
                </a:lnTo>
                <a:lnTo>
                  <a:pt x="158271" y="52098"/>
                </a:lnTo>
                <a:lnTo>
                  <a:pt x="158271" y="49180"/>
                </a:lnTo>
                <a:close/>
                <a:moveTo>
                  <a:pt x="159335" y="49180"/>
                </a:moveTo>
                <a:lnTo>
                  <a:pt x="159335" y="52098"/>
                </a:lnTo>
                <a:lnTo>
                  <a:pt x="162253" y="52098"/>
                </a:lnTo>
                <a:lnTo>
                  <a:pt x="162253" y="49180"/>
                </a:lnTo>
                <a:close/>
                <a:moveTo>
                  <a:pt x="163438" y="49180"/>
                </a:moveTo>
                <a:lnTo>
                  <a:pt x="163438" y="52098"/>
                </a:lnTo>
                <a:lnTo>
                  <a:pt x="166326" y="52098"/>
                </a:lnTo>
                <a:lnTo>
                  <a:pt x="166326" y="49180"/>
                </a:lnTo>
                <a:close/>
                <a:moveTo>
                  <a:pt x="167997" y="49180"/>
                </a:moveTo>
                <a:lnTo>
                  <a:pt x="167997" y="52098"/>
                </a:lnTo>
                <a:lnTo>
                  <a:pt x="170885" y="52098"/>
                </a:lnTo>
                <a:lnTo>
                  <a:pt x="170885" y="49180"/>
                </a:lnTo>
                <a:close/>
                <a:moveTo>
                  <a:pt x="172040" y="49180"/>
                </a:moveTo>
                <a:lnTo>
                  <a:pt x="172040" y="52098"/>
                </a:lnTo>
                <a:lnTo>
                  <a:pt x="174928" y="52098"/>
                </a:lnTo>
                <a:lnTo>
                  <a:pt x="174928" y="49180"/>
                </a:lnTo>
                <a:close/>
                <a:moveTo>
                  <a:pt x="16809" y="49393"/>
                </a:moveTo>
                <a:lnTo>
                  <a:pt x="16809" y="52281"/>
                </a:lnTo>
                <a:lnTo>
                  <a:pt x="19697" y="52281"/>
                </a:lnTo>
                <a:lnTo>
                  <a:pt x="19697" y="49393"/>
                </a:lnTo>
                <a:close/>
                <a:moveTo>
                  <a:pt x="21125" y="49393"/>
                </a:moveTo>
                <a:lnTo>
                  <a:pt x="21125" y="52281"/>
                </a:lnTo>
                <a:lnTo>
                  <a:pt x="24013" y="52281"/>
                </a:lnTo>
                <a:lnTo>
                  <a:pt x="24013" y="49393"/>
                </a:lnTo>
                <a:close/>
                <a:moveTo>
                  <a:pt x="25411" y="49393"/>
                </a:moveTo>
                <a:lnTo>
                  <a:pt x="25411" y="52281"/>
                </a:lnTo>
                <a:lnTo>
                  <a:pt x="28299" y="52281"/>
                </a:lnTo>
                <a:lnTo>
                  <a:pt x="28299" y="49393"/>
                </a:lnTo>
                <a:close/>
                <a:moveTo>
                  <a:pt x="29788" y="49393"/>
                </a:moveTo>
                <a:lnTo>
                  <a:pt x="29788" y="52281"/>
                </a:lnTo>
                <a:lnTo>
                  <a:pt x="32676" y="52281"/>
                </a:lnTo>
                <a:lnTo>
                  <a:pt x="32676" y="49393"/>
                </a:lnTo>
                <a:close/>
                <a:moveTo>
                  <a:pt x="34165" y="49393"/>
                </a:moveTo>
                <a:lnTo>
                  <a:pt x="34165" y="52281"/>
                </a:lnTo>
                <a:lnTo>
                  <a:pt x="37053" y="52281"/>
                </a:lnTo>
                <a:lnTo>
                  <a:pt x="37053" y="49393"/>
                </a:lnTo>
                <a:close/>
                <a:moveTo>
                  <a:pt x="38542" y="49393"/>
                </a:moveTo>
                <a:lnTo>
                  <a:pt x="38542" y="52281"/>
                </a:lnTo>
                <a:lnTo>
                  <a:pt x="41430" y="52281"/>
                </a:lnTo>
                <a:lnTo>
                  <a:pt x="41430" y="49393"/>
                </a:lnTo>
                <a:close/>
                <a:moveTo>
                  <a:pt x="42919" y="49393"/>
                </a:moveTo>
                <a:lnTo>
                  <a:pt x="42919" y="52281"/>
                </a:lnTo>
                <a:lnTo>
                  <a:pt x="45807" y="52281"/>
                </a:lnTo>
                <a:lnTo>
                  <a:pt x="45807" y="49393"/>
                </a:lnTo>
                <a:close/>
                <a:moveTo>
                  <a:pt x="47296" y="49393"/>
                </a:moveTo>
                <a:lnTo>
                  <a:pt x="47296" y="52281"/>
                </a:lnTo>
                <a:lnTo>
                  <a:pt x="50184" y="52281"/>
                </a:lnTo>
                <a:lnTo>
                  <a:pt x="50184" y="49393"/>
                </a:lnTo>
                <a:close/>
                <a:moveTo>
                  <a:pt x="51339" y="49393"/>
                </a:moveTo>
                <a:lnTo>
                  <a:pt x="51339" y="52281"/>
                </a:lnTo>
                <a:lnTo>
                  <a:pt x="54226" y="52281"/>
                </a:lnTo>
                <a:lnTo>
                  <a:pt x="54226" y="49393"/>
                </a:lnTo>
                <a:close/>
                <a:moveTo>
                  <a:pt x="83436" y="53344"/>
                </a:moveTo>
                <a:lnTo>
                  <a:pt x="83436" y="56232"/>
                </a:lnTo>
                <a:lnTo>
                  <a:pt x="86324" y="56232"/>
                </a:lnTo>
                <a:lnTo>
                  <a:pt x="86324" y="53344"/>
                </a:lnTo>
                <a:close/>
                <a:moveTo>
                  <a:pt x="92190" y="53344"/>
                </a:moveTo>
                <a:lnTo>
                  <a:pt x="92190" y="56232"/>
                </a:lnTo>
                <a:lnTo>
                  <a:pt x="95078" y="56232"/>
                </a:lnTo>
                <a:lnTo>
                  <a:pt x="95078" y="53344"/>
                </a:lnTo>
                <a:close/>
                <a:moveTo>
                  <a:pt x="112920" y="53344"/>
                </a:moveTo>
                <a:lnTo>
                  <a:pt x="112920" y="56232"/>
                </a:lnTo>
                <a:lnTo>
                  <a:pt x="115808" y="56232"/>
                </a:lnTo>
                <a:lnTo>
                  <a:pt x="115808" y="53344"/>
                </a:lnTo>
                <a:close/>
                <a:moveTo>
                  <a:pt x="116993" y="53344"/>
                </a:moveTo>
                <a:lnTo>
                  <a:pt x="116993" y="56232"/>
                </a:lnTo>
                <a:lnTo>
                  <a:pt x="119881" y="56232"/>
                </a:lnTo>
                <a:lnTo>
                  <a:pt x="119881" y="53344"/>
                </a:lnTo>
                <a:close/>
                <a:moveTo>
                  <a:pt x="125474" y="53344"/>
                </a:moveTo>
                <a:lnTo>
                  <a:pt x="125474" y="56232"/>
                </a:lnTo>
                <a:lnTo>
                  <a:pt x="128361" y="56232"/>
                </a:lnTo>
                <a:lnTo>
                  <a:pt x="128361" y="53344"/>
                </a:lnTo>
                <a:close/>
                <a:moveTo>
                  <a:pt x="129851" y="53344"/>
                </a:moveTo>
                <a:lnTo>
                  <a:pt x="129851" y="56232"/>
                </a:lnTo>
                <a:lnTo>
                  <a:pt x="132738" y="56232"/>
                </a:lnTo>
                <a:lnTo>
                  <a:pt x="132738" y="53344"/>
                </a:lnTo>
                <a:close/>
                <a:moveTo>
                  <a:pt x="134228" y="53344"/>
                </a:moveTo>
                <a:lnTo>
                  <a:pt x="134228" y="56232"/>
                </a:lnTo>
                <a:lnTo>
                  <a:pt x="137115" y="56232"/>
                </a:lnTo>
                <a:lnTo>
                  <a:pt x="137115" y="53344"/>
                </a:lnTo>
                <a:close/>
                <a:moveTo>
                  <a:pt x="138605" y="53344"/>
                </a:moveTo>
                <a:lnTo>
                  <a:pt x="138605" y="56232"/>
                </a:lnTo>
                <a:lnTo>
                  <a:pt x="141492" y="56232"/>
                </a:lnTo>
                <a:lnTo>
                  <a:pt x="141492" y="53344"/>
                </a:lnTo>
                <a:close/>
                <a:moveTo>
                  <a:pt x="142982" y="53344"/>
                </a:moveTo>
                <a:lnTo>
                  <a:pt x="142982" y="56232"/>
                </a:lnTo>
                <a:lnTo>
                  <a:pt x="145869" y="56232"/>
                </a:lnTo>
                <a:lnTo>
                  <a:pt x="145869" y="53344"/>
                </a:lnTo>
                <a:close/>
                <a:moveTo>
                  <a:pt x="147359" y="53344"/>
                </a:moveTo>
                <a:lnTo>
                  <a:pt x="147359" y="56232"/>
                </a:lnTo>
                <a:lnTo>
                  <a:pt x="150246" y="56232"/>
                </a:lnTo>
                <a:lnTo>
                  <a:pt x="150246" y="53344"/>
                </a:lnTo>
                <a:close/>
                <a:moveTo>
                  <a:pt x="151401" y="53344"/>
                </a:moveTo>
                <a:lnTo>
                  <a:pt x="151401" y="56232"/>
                </a:lnTo>
                <a:lnTo>
                  <a:pt x="154289" y="56232"/>
                </a:lnTo>
                <a:lnTo>
                  <a:pt x="154289" y="53344"/>
                </a:lnTo>
                <a:close/>
                <a:moveTo>
                  <a:pt x="155383" y="53344"/>
                </a:moveTo>
                <a:lnTo>
                  <a:pt x="155383" y="56232"/>
                </a:lnTo>
                <a:lnTo>
                  <a:pt x="158271" y="56232"/>
                </a:lnTo>
                <a:lnTo>
                  <a:pt x="158271" y="53344"/>
                </a:lnTo>
                <a:close/>
                <a:moveTo>
                  <a:pt x="159335" y="53344"/>
                </a:moveTo>
                <a:lnTo>
                  <a:pt x="159335" y="56232"/>
                </a:lnTo>
                <a:lnTo>
                  <a:pt x="162253" y="56232"/>
                </a:lnTo>
                <a:lnTo>
                  <a:pt x="162253" y="53344"/>
                </a:lnTo>
                <a:close/>
                <a:moveTo>
                  <a:pt x="163438" y="53344"/>
                </a:moveTo>
                <a:lnTo>
                  <a:pt x="163438" y="56232"/>
                </a:lnTo>
                <a:lnTo>
                  <a:pt x="166326" y="56232"/>
                </a:lnTo>
                <a:lnTo>
                  <a:pt x="166326" y="53344"/>
                </a:lnTo>
                <a:close/>
                <a:moveTo>
                  <a:pt x="167997" y="53344"/>
                </a:moveTo>
                <a:lnTo>
                  <a:pt x="167997" y="56232"/>
                </a:lnTo>
                <a:lnTo>
                  <a:pt x="170885" y="56232"/>
                </a:lnTo>
                <a:lnTo>
                  <a:pt x="170885" y="53344"/>
                </a:lnTo>
                <a:close/>
                <a:moveTo>
                  <a:pt x="175566" y="53344"/>
                </a:moveTo>
                <a:lnTo>
                  <a:pt x="175566" y="56232"/>
                </a:lnTo>
                <a:lnTo>
                  <a:pt x="178453" y="56232"/>
                </a:lnTo>
                <a:lnTo>
                  <a:pt x="178453" y="53344"/>
                </a:lnTo>
                <a:close/>
                <a:moveTo>
                  <a:pt x="21125" y="53618"/>
                </a:moveTo>
                <a:lnTo>
                  <a:pt x="21125" y="56505"/>
                </a:lnTo>
                <a:lnTo>
                  <a:pt x="24013" y="56505"/>
                </a:lnTo>
                <a:lnTo>
                  <a:pt x="24013" y="53618"/>
                </a:lnTo>
                <a:close/>
                <a:moveTo>
                  <a:pt x="25411" y="53618"/>
                </a:moveTo>
                <a:lnTo>
                  <a:pt x="25411" y="56505"/>
                </a:lnTo>
                <a:lnTo>
                  <a:pt x="28299" y="56505"/>
                </a:lnTo>
                <a:lnTo>
                  <a:pt x="28299" y="53618"/>
                </a:lnTo>
                <a:close/>
                <a:moveTo>
                  <a:pt x="29788" y="53618"/>
                </a:moveTo>
                <a:lnTo>
                  <a:pt x="29788" y="56505"/>
                </a:lnTo>
                <a:lnTo>
                  <a:pt x="32676" y="56505"/>
                </a:lnTo>
                <a:lnTo>
                  <a:pt x="32676" y="53618"/>
                </a:lnTo>
                <a:close/>
                <a:moveTo>
                  <a:pt x="34165" y="53618"/>
                </a:moveTo>
                <a:lnTo>
                  <a:pt x="34165" y="56505"/>
                </a:lnTo>
                <a:lnTo>
                  <a:pt x="37053" y="56505"/>
                </a:lnTo>
                <a:lnTo>
                  <a:pt x="37053" y="53618"/>
                </a:lnTo>
                <a:close/>
                <a:moveTo>
                  <a:pt x="38542" y="53618"/>
                </a:moveTo>
                <a:lnTo>
                  <a:pt x="38542" y="56505"/>
                </a:lnTo>
                <a:lnTo>
                  <a:pt x="41430" y="56505"/>
                </a:lnTo>
                <a:lnTo>
                  <a:pt x="41430" y="53618"/>
                </a:lnTo>
                <a:close/>
                <a:moveTo>
                  <a:pt x="42919" y="53618"/>
                </a:moveTo>
                <a:lnTo>
                  <a:pt x="42919" y="56505"/>
                </a:lnTo>
                <a:lnTo>
                  <a:pt x="45807" y="56505"/>
                </a:lnTo>
                <a:lnTo>
                  <a:pt x="45807" y="53618"/>
                </a:lnTo>
                <a:close/>
                <a:moveTo>
                  <a:pt x="47296" y="53618"/>
                </a:moveTo>
                <a:lnTo>
                  <a:pt x="47296" y="56505"/>
                </a:lnTo>
                <a:lnTo>
                  <a:pt x="50184" y="56505"/>
                </a:lnTo>
                <a:lnTo>
                  <a:pt x="50184" y="53618"/>
                </a:lnTo>
                <a:close/>
                <a:moveTo>
                  <a:pt x="87813" y="53709"/>
                </a:moveTo>
                <a:lnTo>
                  <a:pt x="87813" y="56597"/>
                </a:lnTo>
                <a:lnTo>
                  <a:pt x="90701" y="56597"/>
                </a:lnTo>
                <a:lnTo>
                  <a:pt x="90701" y="53709"/>
                </a:lnTo>
                <a:close/>
                <a:moveTo>
                  <a:pt x="83436" y="57509"/>
                </a:moveTo>
                <a:lnTo>
                  <a:pt x="83436" y="60396"/>
                </a:lnTo>
                <a:lnTo>
                  <a:pt x="86324" y="60396"/>
                </a:lnTo>
                <a:lnTo>
                  <a:pt x="86324" y="57509"/>
                </a:lnTo>
                <a:close/>
                <a:moveTo>
                  <a:pt x="92190" y="57509"/>
                </a:moveTo>
                <a:lnTo>
                  <a:pt x="92190" y="60396"/>
                </a:lnTo>
                <a:lnTo>
                  <a:pt x="95078" y="60396"/>
                </a:lnTo>
                <a:lnTo>
                  <a:pt x="95078" y="57509"/>
                </a:lnTo>
                <a:close/>
                <a:moveTo>
                  <a:pt x="96567" y="57509"/>
                </a:moveTo>
                <a:lnTo>
                  <a:pt x="96567" y="60396"/>
                </a:lnTo>
                <a:lnTo>
                  <a:pt x="99455" y="60396"/>
                </a:lnTo>
                <a:lnTo>
                  <a:pt x="99455" y="57509"/>
                </a:lnTo>
                <a:close/>
                <a:moveTo>
                  <a:pt x="108938" y="57509"/>
                </a:moveTo>
                <a:lnTo>
                  <a:pt x="108938" y="60396"/>
                </a:lnTo>
                <a:lnTo>
                  <a:pt x="111826" y="60396"/>
                </a:lnTo>
                <a:lnTo>
                  <a:pt x="111826" y="57509"/>
                </a:lnTo>
                <a:close/>
                <a:moveTo>
                  <a:pt x="112920" y="57509"/>
                </a:moveTo>
                <a:lnTo>
                  <a:pt x="112920" y="60396"/>
                </a:lnTo>
                <a:lnTo>
                  <a:pt x="115808" y="60396"/>
                </a:lnTo>
                <a:lnTo>
                  <a:pt x="115808" y="57509"/>
                </a:lnTo>
                <a:close/>
                <a:moveTo>
                  <a:pt x="116993" y="57509"/>
                </a:moveTo>
                <a:lnTo>
                  <a:pt x="116993" y="60396"/>
                </a:lnTo>
                <a:lnTo>
                  <a:pt x="119881" y="60396"/>
                </a:lnTo>
                <a:lnTo>
                  <a:pt x="119881" y="57509"/>
                </a:lnTo>
                <a:close/>
                <a:moveTo>
                  <a:pt x="121188" y="57509"/>
                </a:moveTo>
                <a:lnTo>
                  <a:pt x="121188" y="60396"/>
                </a:lnTo>
                <a:lnTo>
                  <a:pt x="124076" y="60396"/>
                </a:lnTo>
                <a:lnTo>
                  <a:pt x="124076" y="57509"/>
                </a:lnTo>
                <a:close/>
                <a:moveTo>
                  <a:pt x="125474" y="57509"/>
                </a:moveTo>
                <a:lnTo>
                  <a:pt x="125474" y="60396"/>
                </a:lnTo>
                <a:lnTo>
                  <a:pt x="128361" y="60396"/>
                </a:lnTo>
                <a:lnTo>
                  <a:pt x="128361" y="57509"/>
                </a:lnTo>
                <a:close/>
                <a:moveTo>
                  <a:pt x="129851" y="57509"/>
                </a:moveTo>
                <a:lnTo>
                  <a:pt x="129851" y="60396"/>
                </a:lnTo>
                <a:lnTo>
                  <a:pt x="132738" y="60396"/>
                </a:lnTo>
                <a:lnTo>
                  <a:pt x="132738" y="57509"/>
                </a:lnTo>
                <a:close/>
                <a:moveTo>
                  <a:pt x="134228" y="57509"/>
                </a:moveTo>
                <a:lnTo>
                  <a:pt x="134228" y="60396"/>
                </a:lnTo>
                <a:lnTo>
                  <a:pt x="137115" y="60396"/>
                </a:lnTo>
                <a:lnTo>
                  <a:pt x="137115" y="57509"/>
                </a:lnTo>
                <a:close/>
                <a:moveTo>
                  <a:pt x="138605" y="57509"/>
                </a:moveTo>
                <a:lnTo>
                  <a:pt x="138605" y="60396"/>
                </a:lnTo>
                <a:lnTo>
                  <a:pt x="141492" y="60396"/>
                </a:lnTo>
                <a:lnTo>
                  <a:pt x="141492" y="57509"/>
                </a:lnTo>
                <a:close/>
                <a:moveTo>
                  <a:pt x="142982" y="57509"/>
                </a:moveTo>
                <a:lnTo>
                  <a:pt x="142982" y="60396"/>
                </a:lnTo>
                <a:lnTo>
                  <a:pt x="145869" y="60396"/>
                </a:lnTo>
                <a:lnTo>
                  <a:pt x="145869" y="57509"/>
                </a:lnTo>
                <a:close/>
                <a:moveTo>
                  <a:pt x="147359" y="57509"/>
                </a:moveTo>
                <a:lnTo>
                  <a:pt x="147359" y="60396"/>
                </a:lnTo>
                <a:lnTo>
                  <a:pt x="150246" y="60396"/>
                </a:lnTo>
                <a:lnTo>
                  <a:pt x="150246" y="57509"/>
                </a:lnTo>
                <a:close/>
                <a:moveTo>
                  <a:pt x="151401" y="57509"/>
                </a:moveTo>
                <a:lnTo>
                  <a:pt x="151401" y="60396"/>
                </a:lnTo>
                <a:lnTo>
                  <a:pt x="154289" y="60396"/>
                </a:lnTo>
                <a:lnTo>
                  <a:pt x="154289" y="57509"/>
                </a:lnTo>
                <a:close/>
                <a:moveTo>
                  <a:pt x="155383" y="57509"/>
                </a:moveTo>
                <a:lnTo>
                  <a:pt x="155383" y="60396"/>
                </a:lnTo>
                <a:lnTo>
                  <a:pt x="158271" y="60396"/>
                </a:lnTo>
                <a:lnTo>
                  <a:pt x="158271" y="57509"/>
                </a:lnTo>
                <a:close/>
                <a:moveTo>
                  <a:pt x="159335" y="57509"/>
                </a:moveTo>
                <a:lnTo>
                  <a:pt x="159335" y="60396"/>
                </a:lnTo>
                <a:lnTo>
                  <a:pt x="162253" y="60396"/>
                </a:lnTo>
                <a:lnTo>
                  <a:pt x="162253" y="57509"/>
                </a:lnTo>
                <a:close/>
                <a:moveTo>
                  <a:pt x="163438" y="57509"/>
                </a:moveTo>
                <a:lnTo>
                  <a:pt x="163438" y="60396"/>
                </a:lnTo>
                <a:lnTo>
                  <a:pt x="166326" y="60396"/>
                </a:lnTo>
                <a:lnTo>
                  <a:pt x="166326" y="57509"/>
                </a:lnTo>
                <a:close/>
                <a:moveTo>
                  <a:pt x="167997" y="57509"/>
                </a:moveTo>
                <a:lnTo>
                  <a:pt x="167997" y="60396"/>
                </a:lnTo>
                <a:lnTo>
                  <a:pt x="170885" y="60396"/>
                </a:lnTo>
                <a:lnTo>
                  <a:pt x="170885" y="57509"/>
                </a:lnTo>
                <a:close/>
                <a:moveTo>
                  <a:pt x="21125" y="57843"/>
                </a:moveTo>
                <a:lnTo>
                  <a:pt x="21125" y="60761"/>
                </a:lnTo>
                <a:lnTo>
                  <a:pt x="24013" y="60761"/>
                </a:lnTo>
                <a:lnTo>
                  <a:pt x="24013" y="57843"/>
                </a:lnTo>
                <a:close/>
                <a:moveTo>
                  <a:pt x="25411" y="57843"/>
                </a:moveTo>
                <a:lnTo>
                  <a:pt x="25411" y="60761"/>
                </a:lnTo>
                <a:lnTo>
                  <a:pt x="28299" y="60761"/>
                </a:lnTo>
                <a:lnTo>
                  <a:pt x="28299" y="57843"/>
                </a:lnTo>
                <a:close/>
                <a:moveTo>
                  <a:pt x="29788" y="57843"/>
                </a:moveTo>
                <a:lnTo>
                  <a:pt x="29788" y="60761"/>
                </a:lnTo>
                <a:lnTo>
                  <a:pt x="32676" y="60761"/>
                </a:lnTo>
                <a:lnTo>
                  <a:pt x="32676" y="57843"/>
                </a:lnTo>
                <a:close/>
                <a:moveTo>
                  <a:pt x="34165" y="57843"/>
                </a:moveTo>
                <a:lnTo>
                  <a:pt x="34165" y="60761"/>
                </a:lnTo>
                <a:lnTo>
                  <a:pt x="37053" y="60761"/>
                </a:lnTo>
                <a:lnTo>
                  <a:pt x="37053" y="57843"/>
                </a:lnTo>
                <a:close/>
                <a:moveTo>
                  <a:pt x="38542" y="57843"/>
                </a:moveTo>
                <a:lnTo>
                  <a:pt x="38542" y="60761"/>
                </a:lnTo>
                <a:lnTo>
                  <a:pt x="41430" y="60761"/>
                </a:lnTo>
                <a:lnTo>
                  <a:pt x="41430" y="57843"/>
                </a:lnTo>
                <a:close/>
                <a:moveTo>
                  <a:pt x="42919" y="57843"/>
                </a:moveTo>
                <a:lnTo>
                  <a:pt x="42919" y="60761"/>
                </a:lnTo>
                <a:lnTo>
                  <a:pt x="45807" y="60761"/>
                </a:lnTo>
                <a:lnTo>
                  <a:pt x="45807" y="57843"/>
                </a:lnTo>
                <a:close/>
                <a:moveTo>
                  <a:pt x="79059" y="61642"/>
                </a:moveTo>
                <a:lnTo>
                  <a:pt x="79059" y="64560"/>
                </a:lnTo>
                <a:lnTo>
                  <a:pt x="81947" y="64560"/>
                </a:lnTo>
                <a:lnTo>
                  <a:pt x="81947" y="61642"/>
                </a:lnTo>
                <a:close/>
                <a:moveTo>
                  <a:pt x="83436" y="61642"/>
                </a:moveTo>
                <a:lnTo>
                  <a:pt x="83436" y="64560"/>
                </a:lnTo>
                <a:lnTo>
                  <a:pt x="86324" y="64560"/>
                </a:lnTo>
                <a:lnTo>
                  <a:pt x="86324" y="61642"/>
                </a:lnTo>
                <a:close/>
                <a:moveTo>
                  <a:pt x="87813" y="61642"/>
                </a:moveTo>
                <a:lnTo>
                  <a:pt x="87813" y="64560"/>
                </a:lnTo>
                <a:lnTo>
                  <a:pt x="90701" y="64560"/>
                </a:lnTo>
                <a:lnTo>
                  <a:pt x="90701" y="61642"/>
                </a:lnTo>
                <a:close/>
                <a:moveTo>
                  <a:pt x="92190" y="61642"/>
                </a:moveTo>
                <a:lnTo>
                  <a:pt x="92190" y="64560"/>
                </a:lnTo>
                <a:lnTo>
                  <a:pt x="95078" y="64560"/>
                </a:lnTo>
                <a:lnTo>
                  <a:pt x="95078" y="61642"/>
                </a:lnTo>
                <a:close/>
                <a:moveTo>
                  <a:pt x="96567" y="61642"/>
                </a:moveTo>
                <a:lnTo>
                  <a:pt x="96567" y="64560"/>
                </a:lnTo>
                <a:lnTo>
                  <a:pt x="99455" y="64560"/>
                </a:lnTo>
                <a:lnTo>
                  <a:pt x="99455" y="61642"/>
                </a:lnTo>
                <a:close/>
                <a:moveTo>
                  <a:pt x="100944" y="61642"/>
                </a:moveTo>
                <a:lnTo>
                  <a:pt x="100944" y="64560"/>
                </a:lnTo>
                <a:lnTo>
                  <a:pt x="103832" y="64560"/>
                </a:lnTo>
                <a:lnTo>
                  <a:pt x="103832" y="61642"/>
                </a:lnTo>
                <a:close/>
                <a:moveTo>
                  <a:pt x="104987" y="61642"/>
                </a:moveTo>
                <a:lnTo>
                  <a:pt x="104987" y="64560"/>
                </a:lnTo>
                <a:lnTo>
                  <a:pt x="107875" y="64560"/>
                </a:lnTo>
                <a:lnTo>
                  <a:pt x="107875" y="61642"/>
                </a:lnTo>
                <a:close/>
                <a:moveTo>
                  <a:pt x="108938" y="61642"/>
                </a:moveTo>
                <a:lnTo>
                  <a:pt x="108938" y="64560"/>
                </a:lnTo>
                <a:lnTo>
                  <a:pt x="111826" y="64560"/>
                </a:lnTo>
                <a:lnTo>
                  <a:pt x="111826" y="61642"/>
                </a:lnTo>
                <a:close/>
                <a:moveTo>
                  <a:pt x="112920" y="61642"/>
                </a:moveTo>
                <a:lnTo>
                  <a:pt x="112920" y="64560"/>
                </a:lnTo>
                <a:lnTo>
                  <a:pt x="115808" y="64560"/>
                </a:lnTo>
                <a:lnTo>
                  <a:pt x="115808" y="61642"/>
                </a:lnTo>
                <a:close/>
                <a:moveTo>
                  <a:pt x="116993" y="61642"/>
                </a:moveTo>
                <a:lnTo>
                  <a:pt x="116993" y="64560"/>
                </a:lnTo>
                <a:lnTo>
                  <a:pt x="119881" y="64560"/>
                </a:lnTo>
                <a:lnTo>
                  <a:pt x="119881" y="61642"/>
                </a:lnTo>
                <a:close/>
                <a:moveTo>
                  <a:pt x="121188" y="61642"/>
                </a:moveTo>
                <a:lnTo>
                  <a:pt x="121188" y="64560"/>
                </a:lnTo>
                <a:lnTo>
                  <a:pt x="124076" y="64560"/>
                </a:lnTo>
                <a:lnTo>
                  <a:pt x="124076" y="61642"/>
                </a:lnTo>
                <a:close/>
                <a:moveTo>
                  <a:pt x="125474" y="61642"/>
                </a:moveTo>
                <a:lnTo>
                  <a:pt x="125474" y="64560"/>
                </a:lnTo>
                <a:lnTo>
                  <a:pt x="128361" y="64560"/>
                </a:lnTo>
                <a:lnTo>
                  <a:pt x="128361" y="61642"/>
                </a:lnTo>
                <a:close/>
                <a:moveTo>
                  <a:pt x="134228" y="61642"/>
                </a:moveTo>
                <a:lnTo>
                  <a:pt x="134228" y="64560"/>
                </a:lnTo>
                <a:lnTo>
                  <a:pt x="137115" y="64560"/>
                </a:lnTo>
                <a:lnTo>
                  <a:pt x="137115" y="61642"/>
                </a:lnTo>
                <a:close/>
                <a:moveTo>
                  <a:pt x="138605" y="61642"/>
                </a:moveTo>
                <a:lnTo>
                  <a:pt x="138605" y="64560"/>
                </a:lnTo>
                <a:lnTo>
                  <a:pt x="141492" y="64560"/>
                </a:lnTo>
                <a:lnTo>
                  <a:pt x="141492" y="61642"/>
                </a:lnTo>
                <a:close/>
                <a:moveTo>
                  <a:pt x="142982" y="61642"/>
                </a:moveTo>
                <a:lnTo>
                  <a:pt x="142982" y="64560"/>
                </a:lnTo>
                <a:lnTo>
                  <a:pt x="145869" y="64560"/>
                </a:lnTo>
                <a:lnTo>
                  <a:pt x="145869" y="61642"/>
                </a:lnTo>
                <a:close/>
                <a:moveTo>
                  <a:pt x="147359" y="61642"/>
                </a:moveTo>
                <a:lnTo>
                  <a:pt x="147359" y="64560"/>
                </a:lnTo>
                <a:lnTo>
                  <a:pt x="150246" y="64560"/>
                </a:lnTo>
                <a:lnTo>
                  <a:pt x="150246" y="61642"/>
                </a:lnTo>
                <a:close/>
                <a:moveTo>
                  <a:pt x="151401" y="61642"/>
                </a:moveTo>
                <a:lnTo>
                  <a:pt x="151401" y="64560"/>
                </a:lnTo>
                <a:lnTo>
                  <a:pt x="154289" y="64560"/>
                </a:lnTo>
                <a:lnTo>
                  <a:pt x="154289" y="61642"/>
                </a:lnTo>
                <a:close/>
                <a:moveTo>
                  <a:pt x="155383" y="61642"/>
                </a:moveTo>
                <a:lnTo>
                  <a:pt x="155383" y="64560"/>
                </a:lnTo>
                <a:lnTo>
                  <a:pt x="158271" y="64560"/>
                </a:lnTo>
                <a:lnTo>
                  <a:pt x="158271" y="61642"/>
                </a:lnTo>
                <a:close/>
                <a:moveTo>
                  <a:pt x="159335" y="61642"/>
                </a:moveTo>
                <a:lnTo>
                  <a:pt x="159335" y="64560"/>
                </a:lnTo>
                <a:lnTo>
                  <a:pt x="162253" y="64560"/>
                </a:lnTo>
                <a:lnTo>
                  <a:pt x="162253" y="61642"/>
                </a:lnTo>
                <a:close/>
                <a:moveTo>
                  <a:pt x="163438" y="61642"/>
                </a:moveTo>
                <a:lnTo>
                  <a:pt x="163438" y="64560"/>
                </a:lnTo>
                <a:lnTo>
                  <a:pt x="166326" y="64560"/>
                </a:lnTo>
                <a:lnTo>
                  <a:pt x="166326" y="61642"/>
                </a:lnTo>
                <a:close/>
                <a:moveTo>
                  <a:pt x="167997" y="61642"/>
                </a:moveTo>
                <a:lnTo>
                  <a:pt x="167997" y="64560"/>
                </a:lnTo>
                <a:lnTo>
                  <a:pt x="170885" y="64560"/>
                </a:lnTo>
                <a:lnTo>
                  <a:pt x="170885" y="61642"/>
                </a:lnTo>
                <a:close/>
                <a:moveTo>
                  <a:pt x="21125" y="62068"/>
                </a:moveTo>
                <a:lnTo>
                  <a:pt x="21125" y="64986"/>
                </a:lnTo>
                <a:lnTo>
                  <a:pt x="24013" y="64986"/>
                </a:lnTo>
                <a:lnTo>
                  <a:pt x="24013" y="62068"/>
                </a:lnTo>
                <a:close/>
                <a:moveTo>
                  <a:pt x="25411" y="62068"/>
                </a:moveTo>
                <a:lnTo>
                  <a:pt x="25411" y="64986"/>
                </a:lnTo>
                <a:lnTo>
                  <a:pt x="28299" y="64986"/>
                </a:lnTo>
                <a:lnTo>
                  <a:pt x="28299" y="62068"/>
                </a:lnTo>
                <a:close/>
                <a:moveTo>
                  <a:pt x="29788" y="62068"/>
                </a:moveTo>
                <a:lnTo>
                  <a:pt x="29788" y="64986"/>
                </a:lnTo>
                <a:lnTo>
                  <a:pt x="32676" y="64986"/>
                </a:lnTo>
                <a:lnTo>
                  <a:pt x="32676" y="62068"/>
                </a:lnTo>
                <a:close/>
                <a:moveTo>
                  <a:pt x="42919" y="62068"/>
                </a:moveTo>
                <a:lnTo>
                  <a:pt x="42919" y="64986"/>
                </a:lnTo>
                <a:lnTo>
                  <a:pt x="45807" y="64986"/>
                </a:lnTo>
                <a:lnTo>
                  <a:pt x="45807" y="62068"/>
                </a:lnTo>
                <a:close/>
                <a:moveTo>
                  <a:pt x="74743" y="65807"/>
                </a:moveTo>
                <a:lnTo>
                  <a:pt x="74743" y="68694"/>
                </a:lnTo>
                <a:lnTo>
                  <a:pt x="77631" y="68694"/>
                </a:lnTo>
                <a:lnTo>
                  <a:pt x="77631" y="65807"/>
                </a:lnTo>
                <a:close/>
                <a:moveTo>
                  <a:pt x="79059" y="65807"/>
                </a:moveTo>
                <a:lnTo>
                  <a:pt x="79059" y="68694"/>
                </a:lnTo>
                <a:lnTo>
                  <a:pt x="81947" y="68694"/>
                </a:lnTo>
                <a:lnTo>
                  <a:pt x="81947" y="65807"/>
                </a:lnTo>
                <a:close/>
                <a:moveTo>
                  <a:pt x="83436" y="65807"/>
                </a:moveTo>
                <a:lnTo>
                  <a:pt x="83436" y="68694"/>
                </a:lnTo>
                <a:lnTo>
                  <a:pt x="86324" y="68694"/>
                </a:lnTo>
                <a:lnTo>
                  <a:pt x="86324" y="65807"/>
                </a:lnTo>
                <a:close/>
                <a:moveTo>
                  <a:pt x="87813" y="65807"/>
                </a:moveTo>
                <a:lnTo>
                  <a:pt x="87813" y="68694"/>
                </a:lnTo>
                <a:lnTo>
                  <a:pt x="90701" y="68694"/>
                </a:lnTo>
                <a:lnTo>
                  <a:pt x="90701" y="65807"/>
                </a:lnTo>
                <a:close/>
                <a:moveTo>
                  <a:pt x="92190" y="65807"/>
                </a:moveTo>
                <a:lnTo>
                  <a:pt x="92190" y="68694"/>
                </a:lnTo>
                <a:lnTo>
                  <a:pt x="95078" y="68694"/>
                </a:lnTo>
                <a:lnTo>
                  <a:pt x="95078" y="65807"/>
                </a:lnTo>
                <a:close/>
                <a:moveTo>
                  <a:pt x="96567" y="65807"/>
                </a:moveTo>
                <a:lnTo>
                  <a:pt x="96567" y="68694"/>
                </a:lnTo>
                <a:lnTo>
                  <a:pt x="99455" y="68694"/>
                </a:lnTo>
                <a:lnTo>
                  <a:pt x="99455" y="65807"/>
                </a:lnTo>
                <a:close/>
                <a:moveTo>
                  <a:pt x="100944" y="65807"/>
                </a:moveTo>
                <a:lnTo>
                  <a:pt x="100944" y="68694"/>
                </a:lnTo>
                <a:lnTo>
                  <a:pt x="103832" y="68694"/>
                </a:lnTo>
                <a:lnTo>
                  <a:pt x="103832" y="65807"/>
                </a:lnTo>
                <a:close/>
                <a:moveTo>
                  <a:pt x="104987" y="65807"/>
                </a:moveTo>
                <a:lnTo>
                  <a:pt x="104987" y="68694"/>
                </a:lnTo>
                <a:lnTo>
                  <a:pt x="107875" y="68694"/>
                </a:lnTo>
                <a:lnTo>
                  <a:pt x="107875" y="65807"/>
                </a:lnTo>
                <a:close/>
                <a:moveTo>
                  <a:pt x="108938" y="65807"/>
                </a:moveTo>
                <a:lnTo>
                  <a:pt x="108938" y="68694"/>
                </a:lnTo>
                <a:lnTo>
                  <a:pt x="111826" y="68694"/>
                </a:lnTo>
                <a:lnTo>
                  <a:pt x="111826" y="65807"/>
                </a:lnTo>
                <a:close/>
                <a:moveTo>
                  <a:pt x="112920" y="65807"/>
                </a:moveTo>
                <a:lnTo>
                  <a:pt x="112920" y="68694"/>
                </a:lnTo>
                <a:lnTo>
                  <a:pt x="115808" y="68694"/>
                </a:lnTo>
                <a:lnTo>
                  <a:pt x="115808" y="65807"/>
                </a:lnTo>
                <a:close/>
                <a:moveTo>
                  <a:pt x="116993" y="65807"/>
                </a:moveTo>
                <a:lnTo>
                  <a:pt x="116993" y="68694"/>
                </a:lnTo>
                <a:lnTo>
                  <a:pt x="119881" y="68694"/>
                </a:lnTo>
                <a:lnTo>
                  <a:pt x="119881" y="65807"/>
                </a:lnTo>
                <a:close/>
                <a:moveTo>
                  <a:pt x="121188" y="65807"/>
                </a:moveTo>
                <a:lnTo>
                  <a:pt x="121188" y="68694"/>
                </a:lnTo>
                <a:lnTo>
                  <a:pt x="124076" y="68694"/>
                </a:lnTo>
                <a:lnTo>
                  <a:pt x="124076" y="65807"/>
                </a:lnTo>
                <a:close/>
                <a:moveTo>
                  <a:pt x="125474" y="65807"/>
                </a:moveTo>
                <a:lnTo>
                  <a:pt x="125474" y="68694"/>
                </a:lnTo>
                <a:lnTo>
                  <a:pt x="128361" y="68694"/>
                </a:lnTo>
                <a:lnTo>
                  <a:pt x="128361" y="65807"/>
                </a:lnTo>
                <a:close/>
                <a:moveTo>
                  <a:pt x="138605" y="65807"/>
                </a:moveTo>
                <a:lnTo>
                  <a:pt x="138605" y="68694"/>
                </a:lnTo>
                <a:lnTo>
                  <a:pt x="141492" y="68694"/>
                </a:lnTo>
                <a:lnTo>
                  <a:pt x="141492" y="65807"/>
                </a:lnTo>
                <a:close/>
                <a:moveTo>
                  <a:pt x="142982" y="65807"/>
                </a:moveTo>
                <a:lnTo>
                  <a:pt x="142982" y="68694"/>
                </a:lnTo>
                <a:lnTo>
                  <a:pt x="145869" y="68694"/>
                </a:lnTo>
                <a:lnTo>
                  <a:pt x="145869" y="65807"/>
                </a:lnTo>
                <a:close/>
                <a:moveTo>
                  <a:pt x="147359" y="65807"/>
                </a:moveTo>
                <a:lnTo>
                  <a:pt x="147359" y="68694"/>
                </a:lnTo>
                <a:lnTo>
                  <a:pt x="150246" y="68694"/>
                </a:lnTo>
                <a:lnTo>
                  <a:pt x="150246" y="65807"/>
                </a:lnTo>
                <a:close/>
                <a:moveTo>
                  <a:pt x="151401" y="65807"/>
                </a:moveTo>
                <a:lnTo>
                  <a:pt x="151401" y="68694"/>
                </a:lnTo>
                <a:lnTo>
                  <a:pt x="154289" y="68694"/>
                </a:lnTo>
                <a:lnTo>
                  <a:pt x="154289" y="65807"/>
                </a:lnTo>
                <a:close/>
                <a:moveTo>
                  <a:pt x="155383" y="65807"/>
                </a:moveTo>
                <a:lnTo>
                  <a:pt x="155383" y="68694"/>
                </a:lnTo>
                <a:lnTo>
                  <a:pt x="158271" y="68694"/>
                </a:lnTo>
                <a:lnTo>
                  <a:pt x="158271" y="65807"/>
                </a:lnTo>
                <a:close/>
                <a:moveTo>
                  <a:pt x="159335" y="65807"/>
                </a:moveTo>
                <a:lnTo>
                  <a:pt x="159335" y="68694"/>
                </a:lnTo>
                <a:lnTo>
                  <a:pt x="162253" y="68694"/>
                </a:lnTo>
                <a:lnTo>
                  <a:pt x="162253" y="65807"/>
                </a:lnTo>
                <a:close/>
                <a:moveTo>
                  <a:pt x="25411" y="66323"/>
                </a:moveTo>
                <a:lnTo>
                  <a:pt x="25411" y="69211"/>
                </a:lnTo>
                <a:lnTo>
                  <a:pt x="28299" y="69211"/>
                </a:lnTo>
                <a:lnTo>
                  <a:pt x="28299" y="66323"/>
                </a:lnTo>
                <a:close/>
                <a:moveTo>
                  <a:pt x="29788" y="66323"/>
                </a:moveTo>
                <a:lnTo>
                  <a:pt x="29788" y="69211"/>
                </a:lnTo>
                <a:lnTo>
                  <a:pt x="32676" y="69211"/>
                </a:lnTo>
                <a:lnTo>
                  <a:pt x="32676" y="66323"/>
                </a:lnTo>
                <a:close/>
                <a:moveTo>
                  <a:pt x="38542" y="66323"/>
                </a:moveTo>
                <a:lnTo>
                  <a:pt x="38542" y="69211"/>
                </a:lnTo>
                <a:lnTo>
                  <a:pt x="41430" y="69211"/>
                </a:lnTo>
                <a:lnTo>
                  <a:pt x="41430" y="66323"/>
                </a:lnTo>
                <a:close/>
                <a:moveTo>
                  <a:pt x="74743" y="69971"/>
                </a:moveTo>
                <a:lnTo>
                  <a:pt x="74743" y="72858"/>
                </a:lnTo>
                <a:lnTo>
                  <a:pt x="77631" y="72858"/>
                </a:lnTo>
                <a:lnTo>
                  <a:pt x="77631" y="69971"/>
                </a:lnTo>
                <a:close/>
                <a:moveTo>
                  <a:pt x="79059" y="69971"/>
                </a:moveTo>
                <a:lnTo>
                  <a:pt x="79059" y="72858"/>
                </a:lnTo>
                <a:lnTo>
                  <a:pt x="81947" y="72858"/>
                </a:lnTo>
                <a:lnTo>
                  <a:pt x="81947" y="69971"/>
                </a:lnTo>
                <a:close/>
                <a:moveTo>
                  <a:pt x="83436" y="69971"/>
                </a:moveTo>
                <a:lnTo>
                  <a:pt x="83436" y="72858"/>
                </a:lnTo>
                <a:lnTo>
                  <a:pt x="86324" y="72858"/>
                </a:lnTo>
                <a:lnTo>
                  <a:pt x="86324" y="69971"/>
                </a:lnTo>
                <a:close/>
                <a:moveTo>
                  <a:pt x="87813" y="69971"/>
                </a:moveTo>
                <a:lnTo>
                  <a:pt x="87813" y="72858"/>
                </a:lnTo>
                <a:lnTo>
                  <a:pt x="90701" y="72858"/>
                </a:lnTo>
                <a:lnTo>
                  <a:pt x="90701" y="69971"/>
                </a:lnTo>
                <a:close/>
                <a:moveTo>
                  <a:pt x="92190" y="69971"/>
                </a:moveTo>
                <a:lnTo>
                  <a:pt x="92190" y="72858"/>
                </a:lnTo>
                <a:lnTo>
                  <a:pt x="95078" y="72858"/>
                </a:lnTo>
                <a:lnTo>
                  <a:pt x="95078" y="69971"/>
                </a:lnTo>
                <a:close/>
                <a:moveTo>
                  <a:pt x="96567" y="69971"/>
                </a:moveTo>
                <a:lnTo>
                  <a:pt x="96567" y="72858"/>
                </a:lnTo>
                <a:lnTo>
                  <a:pt x="99455" y="72858"/>
                </a:lnTo>
                <a:lnTo>
                  <a:pt x="99455" y="69971"/>
                </a:lnTo>
                <a:close/>
                <a:moveTo>
                  <a:pt x="100944" y="69971"/>
                </a:moveTo>
                <a:lnTo>
                  <a:pt x="100944" y="72858"/>
                </a:lnTo>
                <a:lnTo>
                  <a:pt x="103832" y="72858"/>
                </a:lnTo>
                <a:lnTo>
                  <a:pt x="103832" y="69971"/>
                </a:lnTo>
                <a:close/>
                <a:moveTo>
                  <a:pt x="104987" y="69971"/>
                </a:moveTo>
                <a:lnTo>
                  <a:pt x="104987" y="72858"/>
                </a:lnTo>
                <a:lnTo>
                  <a:pt x="107875" y="72858"/>
                </a:lnTo>
                <a:lnTo>
                  <a:pt x="107875" y="69971"/>
                </a:lnTo>
                <a:close/>
                <a:moveTo>
                  <a:pt x="108938" y="69971"/>
                </a:moveTo>
                <a:lnTo>
                  <a:pt x="108938" y="72858"/>
                </a:lnTo>
                <a:lnTo>
                  <a:pt x="111826" y="72858"/>
                </a:lnTo>
                <a:lnTo>
                  <a:pt x="111826" y="69971"/>
                </a:lnTo>
                <a:close/>
                <a:moveTo>
                  <a:pt x="112920" y="69971"/>
                </a:moveTo>
                <a:lnTo>
                  <a:pt x="112920" y="72858"/>
                </a:lnTo>
                <a:lnTo>
                  <a:pt x="115808" y="72858"/>
                </a:lnTo>
                <a:lnTo>
                  <a:pt x="115808" y="69971"/>
                </a:lnTo>
                <a:close/>
                <a:moveTo>
                  <a:pt x="116993" y="69971"/>
                </a:moveTo>
                <a:lnTo>
                  <a:pt x="116993" y="72858"/>
                </a:lnTo>
                <a:lnTo>
                  <a:pt x="119881" y="72858"/>
                </a:lnTo>
                <a:lnTo>
                  <a:pt x="119881" y="69971"/>
                </a:lnTo>
                <a:close/>
                <a:moveTo>
                  <a:pt x="121188" y="69971"/>
                </a:moveTo>
                <a:lnTo>
                  <a:pt x="121188" y="72858"/>
                </a:lnTo>
                <a:lnTo>
                  <a:pt x="124076" y="72858"/>
                </a:lnTo>
                <a:lnTo>
                  <a:pt x="124076" y="69971"/>
                </a:lnTo>
                <a:close/>
                <a:moveTo>
                  <a:pt x="138605" y="69971"/>
                </a:moveTo>
                <a:lnTo>
                  <a:pt x="138605" y="72858"/>
                </a:lnTo>
                <a:lnTo>
                  <a:pt x="141492" y="72858"/>
                </a:lnTo>
                <a:lnTo>
                  <a:pt x="141492" y="69971"/>
                </a:lnTo>
                <a:close/>
                <a:moveTo>
                  <a:pt x="142982" y="69971"/>
                </a:moveTo>
                <a:lnTo>
                  <a:pt x="142982" y="72858"/>
                </a:lnTo>
                <a:lnTo>
                  <a:pt x="145869" y="72858"/>
                </a:lnTo>
                <a:lnTo>
                  <a:pt x="145869" y="69971"/>
                </a:lnTo>
                <a:close/>
                <a:moveTo>
                  <a:pt x="147359" y="69971"/>
                </a:moveTo>
                <a:lnTo>
                  <a:pt x="147359" y="72858"/>
                </a:lnTo>
                <a:lnTo>
                  <a:pt x="150246" y="72858"/>
                </a:lnTo>
                <a:lnTo>
                  <a:pt x="150246" y="69971"/>
                </a:lnTo>
                <a:close/>
                <a:moveTo>
                  <a:pt x="151401" y="69971"/>
                </a:moveTo>
                <a:lnTo>
                  <a:pt x="151401" y="72858"/>
                </a:lnTo>
                <a:lnTo>
                  <a:pt x="154289" y="72858"/>
                </a:lnTo>
                <a:lnTo>
                  <a:pt x="154289" y="69971"/>
                </a:lnTo>
                <a:close/>
                <a:moveTo>
                  <a:pt x="155383" y="69971"/>
                </a:moveTo>
                <a:lnTo>
                  <a:pt x="155383" y="72858"/>
                </a:lnTo>
                <a:lnTo>
                  <a:pt x="158271" y="72858"/>
                </a:lnTo>
                <a:lnTo>
                  <a:pt x="158271" y="69971"/>
                </a:lnTo>
                <a:close/>
                <a:moveTo>
                  <a:pt x="159335" y="69971"/>
                </a:moveTo>
                <a:lnTo>
                  <a:pt x="159335" y="72858"/>
                </a:lnTo>
                <a:lnTo>
                  <a:pt x="162253" y="72858"/>
                </a:lnTo>
                <a:lnTo>
                  <a:pt x="162253" y="69971"/>
                </a:lnTo>
                <a:close/>
                <a:moveTo>
                  <a:pt x="163438" y="69971"/>
                </a:moveTo>
                <a:lnTo>
                  <a:pt x="163438" y="72858"/>
                </a:lnTo>
                <a:lnTo>
                  <a:pt x="166326" y="72858"/>
                </a:lnTo>
                <a:lnTo>
                  <a:pt x="166326" y="69971"/>
                </a:lnTo>
                <a:close/>
                <a:moveTo>
                  <a:pt x="34165" y="70548"/>
                </a:moveTo>
                <a:lnTo>
                  <a:pt x="34165" y="73436"/>
                </a:lnTo>
                <a:lnTo>
                  <a:pt x="37053" y="73436"/>
                </a:lnTo>
                <a:lnTo>
                  <a:pt x="37053" y="70548"/>
                </a:lnTo>
                <a:close/>
                <a:moveTo>
                  <a:pt x="38542" y="70548"/>
                </a:moveTo>
                <a:lnTo>
                  <a:pt x="38542" y="73436"/>
                </a:lnTo>
                <a:lnTo>
                  <a:pt x="41430" y="73436"/>
                </a:lnTo>
                <a:lnTo>
                  <a:pt x="41430" y="70548"/>
                </a:lnTo>
                <a:close/>
                <a:moveTo>
                  <a:pt x="79059" y="74105"/>
                </a:moveTo>
                <a:lnTo>
                  <a:pt x="79059" y="77023"/>
                </a:lnTo>
                <a:lnTo>
                  <a:pt x="81947" y="77023"/>
                </a:lnTo>
                <a:lnTo>
                  <a:pt x="81947" y="74105"/>
                </a:lnTo>
                <a:close/>
                <a:moveTo>
                  <a:pt x="83436" y="74105"/>
                </a:moveTo>
                <a:lnTo>
                  <a:pt x="83436" y="77023"/>
                </a:lnTo>
                <a:lnTo>
                  <a:pt x="86324" y="77023"/>
                </a:lnTo>
                <a:lnTo>
                  <a:pt x="86324" y="74105"/>
                </a:lnTo>
                <a:close/>
                <a:moveTo>
                  <a:pt x="87813" y="74105"/>
                </a:moveTo>
                <a:lnTo>
                  <a:pt x="87813" y="77023"/>
                </a:lnTo>
                <a:lnTo>
                  <a:pt x="90701" y="77023"/>
                </a:lnTo>
                <a:lnTo>
                  <a:pt x="90701" y="74105"/>
                </a:lnTo>
                <a:close/>
                <a:moveTo>
                  <a:pt x="92190" y="74105"/>
                </a:moveTo>
                <a:lnTo>
                  <a:pt x="92190" y="77023"/>
                </a:lnTo>
                <a:lnTo>
                  <a:pt x="95078" y="77023"/>
                </a:lnTo>
                <a:lnTo>
                  <a:pt x="95078" y="74105"/>
                </a:lnTo>
                <a:close/>
                <a:moveTo>
                  <a:pt x="96567" y="74105"/>
                </a:moveTo>
                <a:lnTo>
                  <a:pt x="96567" y="77023"/>
                </a:lnTo>
                <a:lnTo>
                  <a:pt x="99455" y="77023"/>
                </a:lnTo>
                <a:lnTo>
                  <a:pt x="99455" y="74105"/>
                </a:lnTo>
                <a:close/>
                <a:moveTo>
                  <a:pt x="100944" y="74105"/>
                </a:moveTo>
                <a:lnTo>
                  <a:pt x="100944" y="77023"/>
                </a:lnTo>
                <a:lnTo>
                  <a:pt x="103832" y="77023"/>
                </a:lnTo>
                <a:lnTo>
                  <a:pt x="103832" y="74105"/>
                </a:lnTo>
                <a:close/>
                <a:moveTo>
                  <a:pt x="104987" y="74105"/>
                </a:moveTo>
                <a:lnTo>
                  <a:pt x="104987" y="77023"/>
                </a:lnTo>
                <a:lnTo>
                  <a:pt x="107875" y="77023"/>
                </a:lnTo>
                <a:lnTo>
                  <a:pt x="107875" y="74105"/>
                </a:lnTo>
                <a:close/>
                <a:moveTo>
                  <a:pt x="108938" y="74105"/>
                </a:moveTo>
                <a:lnTo>
                  <a:pt x="108938" y="77023"/>
                </a:lnTo>
                <a:lnTo>
                  <a:pt x="111826" y="77023"/>
                </a:lnTo>
                <a:lnTo>
                  <a:pt x="111826" y="74105"/>
                </a:lnTo>
                <a:close/>
                <a:moveTo>
                  <a:pt x="112920" y="74105"/>
                </a:moveTo>
                <a:lnTo>
                  <a:pt x="112920" y="77023"/>
                </a:lnTo>
                <a:lnTo>
                  <a:pt x="115808" y="77023"/>
                </a:lnTo>
                <a:lnTo>
                  <a:pt x="115808" y="74105"/>
                </a:lnTo>
                <a:close/>
                <a:moveTo>
                  <a:pt x="116993" y="74105"/>
                </a:moveTo>
                <a:lnTo>
                  <a:pt x="116993" y="77023"/>
                </a:lnTo>
                <a:lnTo>
                  <a:pt x="119881" y="77023"/>
                </a:lnTo>
                <a:lnTo>
                  <a:pt x="119881" y="74105"/>
                </a:lnTo>
                <a:close/>
                <a:moveTo>
                  <a:pt x="121188" y="74105"/>
                </a:moveTo>
                <a:lnTo>
                  <a:pt x="121188" y="77023"/>
                </a:lnTo>
                <a:lnTo>
                  <a:pt x="124076" y="77023"/>
                </a:lnTo>
                <a:lnTo>
                  <a:pt x="124076" y="74105"/>
                </a:lnTo>
                <a:close/>
                <a:moveTo>
                  <a:pt x="142982" y="74105"/>
                </a:moveTo>
                <a:lnTo>
                  <a:pt x="142982" y="77023"/>
                </a:lnTo>
                <a:lnTo>
                  <a:pt x="145869" y="77023"/>
                </a:lnTo>
                <a:lnTo>
                  <a:pt x="145869" y="74105"/>
                </a:lnTo>
                <a:close/>
                <a:moveTo>
                  <a:pt x="147359" y="74105"/>
                </a:moveTo>
                <a:lnTo>
                  <a:pt x="147359" y="77023"/>
                </a:lnTo>
                <a:lnTo>
                  <a:pt x="150246" y="77023"/>
                </a:lnTo>
                <a:lnTo>
                  <a:pt x="150246" y="74105"/>
                </a:lnTo>
                <a:close/>
                <a:moveTo>
                  <a:pt x="151401" y="74105"/>
                </a:moveTo>
                <a:lnTo>
                  <a:pt x="151401" y="77023"/>
                </a:lnTo>
                <a:lnTo>
                  <a:pt x="154289" y="77023"/>
                </a:lnTo>
                <a:lnTo>
                  <a:pt x="154289" y="74105"/>
                </a:lnTo>
                <a:close/>
                <a:moveTo>
                  <a:pt x="155383" y="74105"/>
                </a:moveTo>
                <a:lnTo>
                  <a:pt x="155383" y="77023"/>
                </a:lnTo>
                <a:lnTo>
                  <a:pt x="158271" y="77023"/>
                </a:lnTo>
                <a:lnTo>
                  <a:pt x="158271" y="74105"/>
                </a:lnTo>
                <a:close/>
                <a:moveTo>
                  <a:pt x="159335" y="74105"/>
                </a:moveTo>
                <a:lnTo>
                  <a:pt x="159335" y="77023"/>
                </a:lnTo>
                <a:lnTo>
                  <a:pt x="162253" y="77023"/>
                </a:lnTo>
                <a:lnTo>
                  <a:pt x="162253" y="74105"/>
                </a:lnTo>
                <a:close/>
                <a:moveTo>
                  <a:pt x="163438" y="74105"/>
                </a:moveTo>
                <a:lnTo>
                  <a:pt x="163438" y="77023"/>
                </a:lnTo>
                <a:lnTo>
                  <a:pt x="166326" y="77023"/>
                </a:lnTo>
                <a:lnTo>
                  <a:pt x="166326" y="74105"/>
                </a:lnTo>
                <a:close/>
                <a:moveTo>
                  <a:pt x="42919" y="74530"/>
                </a:moveTo>
                <a:lnTo>
                  <a:pt x="42919" y="77448"/>
                </a:lnTo>
                <a:lnTo>
                  <a:pt x="45807" y="77448"/>
                </a:lnTo>
                <a:lnTo>
                  <a:pt x="45807" y="74530"/>
                </a:lnTo>
                <a:close/>
                <a:moveTo>
                  <a:pt x="47296" y="74530"/>
                </a:moveTo>
                <a:lnTo>
                  <a:pt x="47296" y="77448"/>
                </a:lnTo>
                <a:lnTo>
                  <a:pt x="50184" y="77448"/>
                </a:lnTo>
                <a:lnTo>
                  <a:pt x="50184" y="74530"/>
                </a:lnTo>
                <a:close/>
                <a:moveTo>
                  <a:pt x="51643" y="74530"/>
                </a:moveTo>
                <a:lnTo>
                  <a:pt x="51643" y="77448"/>
                </a:lnTo>
                <a:lnTo>
                  <a:pt x="54530" y="77448"/>
                </a:lnTo>
                <a:lnTo>
                  <a:pt x="54530" y="74530"/>
                </a:lnTo>
                <a:close/>
                <a:moveTo>
                  <a:pt x="83436" y="78269"/>
                </a:moveTo>
                <a:lnTo>
                  <a:pt x="83436" y="81156"/>
                </a:lnTo>
                <a:lnTo>
                  <a:pt x="86324" y="81156"/>
                </a:lnTo>
                <a:lnTo>
                  <a:pt x="86324" y="78269"/>
                </a:lnTo>
                <a:close/>
                <a:moveTo>
                  <a:pt x="87813" y="78269"/>
                </a:moveTo>
                <a:lnTo>
                  <a:pt x="87813" y="81156"/>
                </a:lnTo>
                <a:lnTo>
                  <a:pt x="90701" y="81156"/>
                </a:lnTo>
                <a:lnTo>
                  <a:pt x="90701" y="78269"/>
                </a:lnTo>
                <a:close/>
                <a:moveTo>
                  <a:pt x="92190" y="78269"/>
                </a:moveTo>
                <a:lnTo>
                  <a:pt x="92190" y="81156"/>
                </a:lnTo>
                <a:lnTo>
                  <a:pt x="95078" y="81156"/>
                </a:lnTo>
                <a:lnTo>
                  <a:pt x="95078" y="78269"/>
                </a:lnTo>
                <a:close/>
                <a:moveTo>
                  <a:pt x="96567" y="78269"/>
                </a:moveTo>
                <a:lnTo>
                  <a:pt x="96567" y="81156"/>
                </a:lnTo>
                <a:lnTo>
                  <a:pt x="99455" y="81156"/>
                </a:lnTo>
                <a:lnTo>
                  <a:pt x="99455" y="78269"/>
                </a:lnTo>
                <a:close/>
                <a:moveTo>
                  <a:pt x="100944" y="78269"/>
                </a:moveTo>
                <a:lnTo>
                  <a:pt x="100944" y="81156"/>
                </a:lnTo>
                <a:lnTo>
                  <a:pt x="103832" y="81156"/>
                </a:lnTo>
                <a:lnTo>
                  <a:pt x="103832" y="78269"/>
                </a:lnTo>
                <a:close/>
                <a:moveTo>
                  <a:pt x="104987" y="78269"/>
                </a:moveTo>
                <a:lnTo>
                  <a:pt x="104987" y="81156"/>
                </a:lnTo>
                <a:lnTo>
                  <a:pt x="107875" y="81156"/>
                </a:lnTo>
                <a:lnTo>
                  <a:pt x="107875" y="78269"/>
                </a:lnTo>
                <a:close/>
                <a:moveTo>
                  <a:pt x="108938" y="78269"/>
                </a:moveTo>
                <a:lnTo>
                  <a:pt x="108938" y="81156"/>
                </a:lnTo>
                <a:lnTo>
                  <a:pt x="111826" y="81156"/>
                </a:lnTo>
                <a:lnTo>
                  <a:pt x="111826" y="78269"/>
                </a:lnTo>
                <a:close/>
                <a:moveTo>
                  <a:pt x="112920" y="78269"/>
                </a:moveTo>
                <a:lnTo>
                  <a:pt x="112920" y="81156"/>
                </a:lnTo>
                <a:lnTo>
                  <a:pt x="115808" y="81156"/>
                </a:lnTo>
                <a:lnTo>
                  <a:pt x="115808" y="78269"/>
                </a:lnTo>
                <a:close/>
                <a:moveTo>
                  <a:pt x="116993" y="78269"/>
                </a:moveTo>
                <a:lnTo>
                  <a:pt x="116993" y="81156"/>
                </a:lnTo>
                <a:lnTo>
                  <a:pt x="119881" y="81156"/>
                </a:lnTo>
                <a:lnTo>
                  <a:pt x="119881" y="78269"/>
                </a:lnTo>
                <a:close/>
                <a:moveTo>
                  <a:pt x="121188" y="78269"/>
                </a:moveTo>
                <a:lnTo>
                  <a:pt x="121188" y="81156"/>
                </a:lnTo>
                <a:lnTo>
                  <a:pt x="124076" y="81156"/>
                </a:lnTo>
                <a:lnTo>
                  <a:pt x="124076" y="78269"/>
                </a:lnTo>
                <a:close/>
                <a:moveTo>
                  <a:pt x="155383" y="78269"/>
                </a:moveTo>
                <a:lnTo>
                  <a:pt x="155383" y="81156"/>
                </a:lnTo>
                <a:lnTo>
                  <a:pt x="158271" y="81156"/>
                </a:lnTo>
                <a:lnTo>
                  <a:pt x="158271" y="78269"/>
                </a:lnTo>
                <a:close/>
                <a:moveTo>
                  <a:pt x="167997" y="78269"/>
                </a:moveTo>
                <a:lnTo>
                  <a:pt x="167997" y="81156"/>
                </a:lnTo>
                <a:lnTo>
                  <a:pt x="170885" y="81156"/>
                </a:lnTo>
                <a:lnTo>
                  <a:pt x="170885" y="78269"/>
                </a:lnTo>
                <a:close/>
                <a:moveTo>
                  <a:pt x="47266" y="78330"/>
                </a:moveTo>
                <a:lnTo>
                  <a:pt x="47266" y="81217"/>
                </a:lnTo>
                <a:lnTo>
                  <a:pt x="50153" y="81217"/>
                </a:lnTo>
                <a:lnTo>
                  <a:pt x="50153" y="78330"/>
                </a:lnTo>
                <a:close/>
                <a:moveTo>
                  <a:pt x="51643" y="78330"/>
                </a:moveTo>
                <a:lnTo>
                  <a:pt x="51643" y="81217"/>
                </a:lnTo>
                <a:lnTo>
                  <a:pt x="54530" y="81217"/>
                </a:lnTo>
                <a:lnTo>
                  <a:pt x="54530" y="78330"/>
                </a:lnTo>
                <a:close/>
                <a:moveTo>
                  <a:pt x="56020" y="78330"/>
                </a:moveTo>
                <a:lnTo>
                  <a:pt x="56020" y="81217"/>
                </a:lnTo>
                <a:lnTo>
                  <a:pt x="58907" y="81217"/>
                </a:lnTo>
                <a:lnTo>
                  <a:pt x="58907" y="78330"/>
                </a:lnTo>
                <a:close/>
                <a:moveTo>
                  <a:pt x="60397" y="78330"/>
                </a:moveTo>
                <a:lnTo>
                  <a:pt x="60397" y="81217"/>
                </a:lnTo>
                <a:lnTo>
                  <a:pt x="63284" y="81217"/>
                </a:lnTo>
                <a:lnTo>
                  <a:pt x="63284" y="78330"/>
                </a:lnTo>
                <a:close/>
                <a:moveTo>
                  <a:pt x="47266" y="82342"/>
                </a:moveTo>
                <a:lnTo>
                  <a:pt x="47266" y="85229"/>
                </a:lnTo>
                <a:lnTo>
                  <a:pt x="50153" y="85229"/>
                </a:lnTo>
                <a:lnTo>
                  <a:pt x="50153" y="82342"/>
                </a:lnTo>
                <a:close/>
                <a:moveTo>
                  <a:pt x="51643" y="82342"/>
                </a:moveTo>
                <a:lnTo>
                  <a:pt x="51643" y="85229"/>
                </a:lnTo>
                <a:lnTo>
                  <a:pt x="54530" y="85229"/>
                </a:lnTo>
                <a:lnTo>
                  <a:pt x="54530" y="82342"/>
                </a:lnTo>
                <a:close/>
                <a:moveTo>
                  <a:pt x="56020" y="82342"/>
                </a:moveTo>
                <a:lnTo>
                  <a:pt x="56020" y="85229"/>
                </a:lnTo>
                <a:lnTo>
                  <a:pt x="58907" y="85229"/>
                </a:lnTo>
                <a:lnTo>
                  <a:pt x="58907" y="82342"/>
                </a:lnTo>
                <a:close/>
                <a:moveTo>
                  <a:pt x="60397" y="82342"/>
                </a:moveTo>
                <a:lnTo>
                  <a:pt x="60397" y="85229"/>
                </a:lnTo>
                <a:lnTo>
                  <a:pt x="63284" y="85229"/>
                </a:lnTo>
                <a:lnTo>
                  <a:pt x="63284" y="82342"/>
                </a:lnTo>
                <a:close/>
                <a:moveTo>
                  <a:pt x="64774" y="82342"/>
                </a:moveTo>
                <a:lnTo>
                  <a:pt x="64774" y="85229"/>
                </a:lnTo>
                <a:lnTo>
                  <a:pt x="67661" y="85229"/>
                </a:lnTo>
                <a:lnTo>
                  <a:pt x="67661" y="82342"/>
                </a:lnTo>
                <a:close/>
                <a:moveTo>
                  <a:pt x="96476" y="82555"/>
                </a:moveTo>
                <a:lnTo>
                  <a:pt x="96476" y="85442"/>
                </a:lnTo>
                <a:lnTo>
                  <a:pt x="99364" y="85442"/>
                </a:lnTo>
                <a:lnTo>
                  <a:pt x="99364" y="82555"/>
                </a:lnTo>
                <a:close/>
                <a:moveTo>
                  <a:pt x="100853" y="82555"/>
                </a:moveTo>
                <a:lnTo>
                  <a:pt x="100853" y="85442"/>
                </a:lnTo>
                <a:lnTo>
                  <a:pt x="103741" y="85442"/>
                </a:lnTo>
                <a:lnTo>
                  <a:pt x="103741" y="82555"/>
                </a:lnTo>
                <a:close/>
                <a:moveTo>
                  <a:pt x="104896" y="82555"/>
                </a:moveTo>
                <a:lnTo>
                  <a:pt x="104896" y="85442"/>
                </a:lnTo>
                <a:lnTo>
                  <a:pt x="107783" y="85442"/>
                </a:lnTo>
                <a:lnTo>
                  <a:pt x="107783" y="82555"/>
                </a:lnTo>
                <a:close/>
                <a:moveTo>
                  <a:pt x="108878" y="82555"/>
                </a:moveTo>
                <a:lnTo>
                  <a:pt x="108878" y="85442"/>
                </a:lnTo>
                <a:lnTo>
                  <a:pt x="111765" y="85442"/>
                </a:lnTo>
                <a:lnTo>
                  <a:pt x="111765" y="82555"/>
                </a:lnTo>
                <a:close/>
                <a:moveTo>
                  <a:pt x="112829" y="82555"/>
                </a:moveTo>
                <a:lnTo>
                  <a:pt x="112829" y="85442"/>
                </a:lnTo>
                <a:lnTo>
                  <a:pt x="115717" y="85442"/>
                </a:lnTo>
                <a:lnTo>
                  <a:pt x="115717" y="82555"/>
                </a:lnTo>
                <a:close/>
                <a:moveTo>
                  <a:pt x="116902" y="82555"/>
                </a:moveTo>
                <a:lnTo>
                  <a:pt x="116902" y="85442"/>
                </a:lnTo>
                <a:lnTo>
                  <a:pt x="119820" y="85442"/>
                </a:lnTo>
                <a:lnTo>
                  <a:pt x="119820" y="82555"/>
                </a:lnTo>
                <a:close/>
                <a:moveTo>
                  <a:pt x="159274" y="82555"/>
                </a:moveTo>
                <a:lnTo>
                  <a:pt x="159274" y="85442"/>
                </a:lnTo>
                <a:lnTo>
                  <a:pt x="162161" y="85442"/>
                </a:lnTo>
                <a:lnTo>
                  <a:pt x="162161" y="82555"/>
                </a:lnTo>
                <a:close/>
                <a:moveTo>
                  <a:pt x="167906" y="82555"/>
                </a:moveTo>
                <a:lnTo>
                  <a:pt x="167906" y="85442"/>
                </a:lnTo>
                <a:lnTo>
                  <a:pt x="170794" y="85442"/>
                </a:lnTo>
                <a:lnTo>
                  <a:pt x="170794" y="82555"/>
                </a:lnTo>
                <a:close/>
                <a:moveTo>
                  <a:pt x="42889" y="86354"/>
                </a:moveTo>
                <a:lnTo>
                  <a:pt x="42889" y="89242"/>
                </a:lnTo>
                <a:lnTo>
                  <a:pt x="45776" y="89242"/>
                </a:lnTo>
                <a:lnTo>
                  <a:pt x="45776" y="86354"/>
                </a:lnTo>
                <a:close/>
                <a:moveTo>
                  <a:pt x="47266" y="86354"/>
                </a:moveTo>
                <a:lnTo>
                  <a:pt x="47266" y="89242"/>
                </a:lnTo>
                <a:lnTo>
                  <a:pt x="50153" y="89242"/>
                </a:lnTo>
                <a:lnTo>
                  <a:pt x="50153" y="86354"/>
                </a:lnTo>
                <a:close/>
                <a:moveTo>
                  <a:pt x="51643" y="86354"/>
                </a:moveTo>
                <a:lnTo>
                  <a:pt x="51643" y="89242"/>
                </a:lnTo>
                <a:lnTo>
                  <a:pt x="54530" y="89242"/>
                </a:lnTo>
                <a:lnTo>
                  <a:pt x="54530" y="86354"/>
                </a:lnTo>
                <a:close/>
                <a:moveTo>
                  <a:pt x="56020" y="86354"/>
                </a:moveTo>
                <a:lnTo>
                  <a:pt x="56020" y="89242"/>
                </a:lnTo>
                <a:lnTo>
                  <a:pt x="58907" y="89242"/>
                </a:lnTo>
                <a:lnTo>
                  <a:pt x="58907" y="86354"/>
                </a:lnTo>
                <a:close/>
                <a:moveTo>
                  <a:pt x="60397" y="86354"/>
                </a:moveTo>
                <a:lnTo>
                  <a:pt x="60397" y="89242"/>
                </a:lnTo>
                <a:lnTo>
                  <a:pt x="63284" y="89242"/>
                </a:lnTo>
                <a:lnTo>
                  <a:pt x="63284" y="86354"/>
                </a:lnTo>
                <a:close/>
                <a:moveTo>
                  <a:pt x="64774" y="86354"/>
                </a:moveTo>
                <a:lnTo>
                  <a:pt x="64774" y="89242"/>
                </a:lnTo>
                <a:lnTo>
                  <a:pt x="67661" y="89242"/>
                </a:lnTo>
                <a:lnTo>
                  <a:pt x="67661" y="86354"/>
                </a:lnTo>
                <a:close/>
                <a:moveTo>
                  <a:pt x="68907" y="86354"/>
                </a:moveTo>
                <a:lnTo>
                  <a:pt x="68907" y="89242"/>
                </a:lnTo>
                <a:lnTo>
                  <a:pt x="71825" y="89242"/>
                </a:lnTo>
                <a:lnTo>
                  <a:pt x="71825" y="86354"/>
                </a:lnTo>
                <a:close/>
                <a:moveTo>
                  <a:pt x="73072" y="86354"/>
                </a:moveTo>
                <a:lnTo>
                  <a:pt x="73072" y="89242"/>
                </a:lnTo>
                <a:lnTo>
                  <a:pt x="75959" y="89242"/>
                </a:lnTo>
                <a:lnTo>
                  <a:pt x="75959" y="86354"/>
                </a:lnTo>
                <a:close/>
                <a:moveTo>
                  <a:pt x="96476" y="86445"/>
                </a:moveTo>
                <a:lnTo>
                  <a:pt x="96476" y="89333"/>
                </a:lnTo>
                <a:lnTo>
                  <a:pt x="99364" y="89333"/>
                </a:lnTo>
                <a:lnTo>
                  <a:pt x="99364" y="86445"/>
                </a:lnTo>
                <a:close/>
                <a:moveTo>
                  <a:pt x="100853" y="86445"/>
                </a:moveTo>
                <a:lnTo>
                  <a:pt x="100853" y="89333"/>
                </a:lnTo>
                <a:lnTo>
                  <a:pt x="103741" y="89333"/>
                </a:lnTo>
                <a:lnTo>
                  <a:pt x="103741" y="86445"/>
                </a:lnTo>
                <a:close/>
                <a:moveTo>
                  <a:pt x="104896" y="86445"/>
                </a:moveTo>
                <a:lnTo>
                  <a:pt x="104896" y="89333"/>
                </a:lnTo>
                <a:lnTo>
                  <a:pt x="107783" y="89333"/>
                </a:lnTo>
                <a:lnTo>
                  <a:pt x="107783" y="86445"/>
                </a:lnTo>
                <a:close/>
                <a:moveTo>
                  <a:pt x="108878" y="86445"/>
                </a:moveTo>
                <a:lnTo>
                  <a:pt x="108878" y="89333"/>
                </a:lnTo>
                <a:lnTo>
                  <a:pt x="111765" y="89333"/>
                </a:lnTo>
                <a:lnTo>
                  <a:pt x="111765" y="86445"/>
                </a:lnTo>
                <a:close/>
                <a:moveTo>
                  <a:pt x="112829" y="86445"/>
                </a:moveTo>
                <a:lnTo>
                  <a:pt x="112829" y="89333"/>
                </a:lnTo>
                <a:lnTo>
                  <a:pt x="115717" y="89333"/>
                </a:lnTo>
                <a:lnTo>
                  <a:pt x="115717" y="86445"/>
                </a:lnTo>
                <a:close/>
                <a:moveTo>
                  <a:pt x="183985" y="86445"/>
                </a:moveTo>
                <a:lnTo>
                  <a:pt x="183985" y="89333"/>
                </a:lnTo>
                <a:lnTo>
                  <a:pt x="186873" y="89333"/>
                </a:lnTo>
                <a:lnTo>
                  <a:pt x="186873" y="86445"/>
                </a:lnTo>
                <a:close/>
                <a:moveTo>
                  <a:pt x="47266" y="90336"/>
                </a:moveTo>
                <a:lnTo>
                  <a:pt x="47266" y="93223"/>
                </a:lnTo>
                <a:lnTo>
                  <a:pt x="50153" y="93223"/>
                </a:lnTo>
                <a:lnTo>
                  <a:pt x="50153" y="90336"/>
                </a:lnTo>
                <a:close/>
                <a:moveTo>
                  <a:pt x="51643" y="90336"/>
                </a:moveTo>
                <a:lnTo>
                  <a:pt x="51643" y="93223"/>
                </a:lnTo>
                <a:lnTo>
                  <a:pt x="54530" y="93223"/>
                </a:lnTo>
                <a:lnTo>
                  <a:pt x="54530" y="90336"/>
                </a:lnTo>
                <a:close/>
                <a:moveTo>
                  <a:pt x="56020" y="90336"/>
                </a:moveTo>
                <a:lnTo>
                  <a:pt x="56020" y="93223"/>
                </a:lnTo>
                <a:lnTo>
                  <a:pt x="58907" y="93223"/>
                </a:lnTo>
                <a:lnTo>
                  <a:pt x="58907" y="90336"/>
                </a:lnTo>
                <a:close/>
                <a:moveTo>
                  <a:pt x="60397" y="90336"/>
                </a:moveTo>
                <a:lnTo>
                  <a:pt x="60397" y="93223"/>
                </a:lnTo>
                <a:lnTo>
                  <a:pt x="63284" y="93223"/>
                </a:lnTo>
                <a:lnTo>
                  <a:pt x="63284" y="90336"/>
                </a:lnTo>
                <a:close/>
                <a:moveTo>
                  <a:pt x="64774" y="90336"/>
                </a:moveTo>
                <a:lnTo>
                  <a:pt x="64774" y="93223"/>
                </a:lnTo>
                <a:lnTo>
                  <a:pt x="67661" y="93223"/>
                </a:lnTo>
                <a:lnTo>
                  <a:pt x="67661" y="90336"/>
                </a:lnTo>
                <a:close/>
                <a:moveTo>
                  <a:pt x="68907" y="90336"/>
                </a:moveTo>
                <a:lnTo>
                  <a:pt x="68907" y="93223"/>
                </a:lnTo>
                <a:lnTo>
                  <a:pt x="71825" y="93223"/>
                </a:lnTo>
                <a:lnTo>
                  <a:pt x="71825" y="90336"/>
                </a:lnTo>
                <a:close/>
                <a:moveTo>
                  <a:pt x="73072" y="90336"/>
                </a:moveTo>
                <a:lnTo>
                  <a:pt x="73072" y="93223"/>
                </a:lnTo>
                <a:lnTo>
                  <a:pt x="75959" y="93223"/>
                </a:lnTo>
                <a:lnTo>
                  <a:pt x="75959" y="90336"/>
                </a:lnTo>
                <a:close/>
                <a:moveTo>
                  <a:pt x="96476" y="90336"/>
                </a:moveTo>
                <a:lnTo>
                  <a:pt x="96476" y="93223"/>
                </a:lnTo>
                <a:lnTo>
                  <a:pt x="99364" y="93223"/>
                </a:lnTo>
                <a:lnTo>
                  <a:pt x="99364" y="90336"/>
                </a:lnTo>
                <a:close/>
                <a:moveTo>
                  <a:pt x="100853" y="90336"/>
                </a:moveTo>
                <a:lnTo>
                  <a:pt x="100853" y="93223"/>
                </a:lnTo>
                <a:lnTo>
                  <a:pt x="103741" y="93223"/>
                </a:lnTo>
                <a:lnTo>
                  <a:pt x="103741" y="90336"/>
                </a:lnTo>
                <a:close/>
                <a:moveTo>
                  <a:pt x="104896" y="90336"/>
                </a:moveTo>
                <a:lnTo>
                  <a:pt x="104896" y="93223"/>
                </a:lnTo>
                <a:lnTo>
                  <a:pt x="107783" y="93223"/>
                </a:lnTo>
                <a:lnTo>
                  <a:pt x="107783" y="90336"/>
                </a:lnTo>
                <a:close/>
                <a:moveTo>
                  <a:pt x="108878" y="90336"/>
                </a:moveTo>
                <a:lnTo>
                  <a:pt x="108878" y="93223"/>
                </a:lnTo>
                <a:lnTo>
                  <a:pt x="111765" y="93223"/>
                </a:lnTo>
                <a:lnTo>
                  <a:pt x="111765" y="90336"/>
                </a:lnTo>
                <a:close/>
                <a:moveTo>
                  <a:pt x="112829" y="90336"/>
                </a:moveTo>
                <a:lnTo>
                  <a:pt x="112829" y="93223"/>
                </a:lnTo>
                <a:lnTo>
                  <a:pt x="115717" y="93223"/>
                </a:lnTo>
                <a:lnTo>
                  <a:pt x="115717" y="90336"/>
                </a:lnTo>
                <a:close/>
                <a:moveTo>
                  <a:pt x="116902" y="90336"/>
                </a:moveTo>
                <a:lnTo>
                  <a:pt x="116902" y="93223"/>
                </a:lnTo>
                <a:lnTo>
                  <a:pt x="119820" y="93223"/>
                </a:lnTo>
                <a:lnTo>
                  <a:pt x="119820" y="90336"/>
                </a:lnTo>
                <a:close/>
                <a:moveTo>
                  <a:pt x="121097" y="90336"/>
                </a:moveTo>
                <a:lnTo>
                  <a:pt x="121097" y="93223"/>
                </a:lnTo>
                <a:lnTo>
                  <a:pt x="124015" y="93223"/>
                </a:lnTo>
                <a:lnTo>
                  <a:pt x="124015" y="90336"/>
                </a:lnTo>
                <a:close/>
                <a:moveTo>
                  <a:pt x="167906" y="90336"/>
                </a:moveTo>
                <a:lnTo>
                  <a:pt x="167906" y="93223"/>
                </a:lnTo>
                <a:lnTo>
                  <a:pt x="170794" y="93223"/>
                </a:lnTo>
                <a:lnTo>
                  <a:pt x="170794" y="90336"/>
                </a:lnTo>
                <a:close/>
                <a:moveTo>
                  <a:pt x="171949" y="90336"/>
                </a:moveTo>
                <a:lnTo>
                  <a:pt x="171949" y="93223"/>
                </a:lnTo>
                <a:lnTo>
                  <a:pt x="174836" y="93223"/>
                </a:lnTo>
                <a:lnTo>
                  <a:pt x="174836" y="90336"/>
                </a:lnTo>
                <a:close/>
                <a:moveTo>
                  <a:pt x="175931" y="90336"/>
                </a:moveTo>
                <a:lnTo>
                  <a:pt x="175931" y="93223"/>
                </a:lnTo>
                <a:lnTo>
                  <a:pt x="178818" y="93223"/>
                </a:lnTo>
                <a:lnTo>
                  <a:pt x="178818" y="90336"/>
                </a:lnTo>
                <a:close/>
                <a:moveTo>
                  <a:pt x="179882" y="90336"/>
                </a:moveTo>
                <a:lnTo>
                  <a:pt x="179882" y="93223"/>
                </a:lnTo>
                <a:lnTo>
                  <a:pt x="182800" y="93223"/>
                </a:lnTo>
                <a:lnTo>
                  <a:pt x="182800" y="90336"/>
                </a:lnTo>
                <a:close/>
                <a:moveTo>
                  <a:pt x="183985" y="90336"/>
                </a:moveTo>
                <a:lnTo>
                  <a:pt x="183985" y="93223"/>
                </a:lnTo>
                <a:lnTo>
                  <a:pt x="186873" y="93223"/>
                </a:lnTo>
                <a:lnTo>
                  <a:pt x="186873" y="90336"/>
                </a:lnTo>
                <a:close/>
                <a:moveTo>
                  <a:pt x="96476" y="94226"/>
                </a:moveTo>
                <a:lnTo>
                  <a:pt x="96476" y="97144"/>
                </a:lnTo>
                <a:lnTo>
                  <a:pt x="99364" y="97144"/>
                </a:lnTo>
                <a:lnTo>
                  <a:pt x="99364" y="94226"/>
                </a:lnTo>
                <a:close/>
                <a:moveTo>
                  <a:pt x="100853" y="94226"/>
                </a:moveTo>
                <a:lnTo>
                  <a:pt x="100853" y="97144"/>
                </a:lnTo>
                <a:lnTo>
                  <a:pt x="103741" y="97144"/>
                </a:lnTo>
                <a:lnTo>
                  <a:pt x="103741" y="94226"/>
                </a:lnTo>
                <a:close/>
                <a:moveTo>
                  <a:pt x="104896" y="94226"/>
                </a:moveTo>
                <a:lnTo>
                  <a:pt x="104896" y="97144"/>
                </a:lnTo>
                <a:lnTo>
                  <a:pt x="107783" y="97144"/>
                </a:lnTo>
                <a:lnTo>
                  <a:pt x="107783" y="94226"/>
                </a:lnTo>
                <a:close/>
                <a:moveTo>
                  <a:pt x="108878" y="94226"/>
                </a:moveTo>
                <a:lnTo>
                  <a:pt x="108878" y="97144"/>
                </a:lnTo>
                <a:lnTo>
                  <a:pt x="111765" y="97144"/>
                </a:lnTo>
                <a:lnTo>
                  <a:pt x="111765" y="94226"/>
                </a:lnTo>
                <a:close/>
                <a:moveTo>
                  <a:pt x="112829" y="94226"/>
                </a:moveTo>
                <a:lnTo>
                  <a:pt x="112829" y="97144"/>
                </a:lnTo>
                <a:lnTo>
                  <a:pt x="115717" y="97144"/>
                </a:lnTo>
                <a:lnTo>
                  <a:pt x="115717" y="94226"/>
                </a:lnTo>
                <a:close/>
                <a:moveTo>
                  <a:pt x="116902" y="94226"/>
                </a:moveTo>
                <a:lnTo>
                  <a:pt x="116902" y="97144"/>
                </a:lnTo>
                <a:lnTo>
                  <a:pt x="119820" y="97144"/>
                </a:lnTo>
                <a:lnTo>
                  <a:pt x="119820" y="94226"/>
                </a:lnTo>
                <a:close/>
                <a:moveTo>
                  <a:pt x="163347" y="94226"/>
                </a:moveTo>
                <a:lnTo>
                  <a:pt x="163347" y="97144"/>
                </a:lnTo>
                <a:lnTo>
                  <a:pt x="166234" y="97144"/>
                </a:lnTo>
                <a:lnTo>
                  <a:pt x="166234" y="94226"/>
                </a:lnTo>
                <a:close/>
                <a:moveTo>
                  <a:pt x="167906" y="94226"/>
                </a:moveTo>
                <a:lnTo>
                  <a:pt x="167906" y="97144"/>
                </a:lnTo>
                <a:lnTo>
                  <a:pt x="170794" y="97144"/>
                </a:lnTo>
                <a:lnTo>
                  <a:pt x="170794" y="94226"/>
                </a:lnTo>
                <a:close/>
                <a:moveTo>
                  <a:pt x="171949" y="94226"/>
                </a:moveTo>
                <a:lnTo>
                  <a:pt x="171949" y="97144"/>
                </a:lnTo>
                <a:lnTo>
                  <a:pt x="174836" y="97144"/>
                </a:lnTo>
                <a:lnTo>
                  <a:pt x="174836" y="94226"/>
                </a:lnTo>
                <a:close/>
                <a:moveTo>
                  <a:pt x="175931" y="94226"/>
                </a:moveTo>
                <a:lnTo>
                  <a:pt x="175931" y="97144"/>
                </a:lnTo>
                <a:lnTo>
                  <a:pt x="178818" y="97144"/>
                </a:lnTo>
                <a:lnTo>
                  <a:pt x="178818" y="94226"/>
                </a:lnTo>
                <a:close/>
                <a:moveTo>
                  <a:pt x="179882" y="94226"/>
                </a:moveTo>
                <a:lnTo>
                  <a:pt x="179882" y="97144"/>
                </a:lnTo>
                <a:lnTo>
                  <a:pt x="182800" y="97144"/>
                </a:lnTo>
                <a:lnTo>
                  <a:pt x="182800" y="94226"/>
                </a:lnTo>
                <a:close/>
                <a:moveTo>
                  <a:pt x="183985" y="94226"/>
                </a:moveTo>
                <a:lnTo>
                  <a:pt x="183985" y="97144"/>
                </a:lnTo>
                <a:lnTo>
                  <a:pt x="186873" y="97144"/>
                </a:lnTo>
                <a:lnTo>
                  <a:pt x="186873" y="94226"/>
                </a:lnTo>
                <a:close/>
                <a:moveTo>
                  <a:pt x="51643" y="94348"/>
                </a:moveTo>
                <a:lnTo>
                  <a:pt x="51643" y="97236"/>
                </a:lnTo>
                <a:lnTo>
                  <a:pt x="54530" y="97236"/>
                </a:lnTo>
                <a:lnTo>
                  <a:pt x="54530" y="94348"/>
                </a:lnTo>
                <a:close/>
                <a:moveTo>
                  <a:pt x="56020" y="94348"/>
                </a:moveTo>
                <a:lnTo>
                  <a:pt x="56020" y="97236"/>
                </a:lnTo>
                <a:lnTo>
                  <a:pt x="58907" y="97236"/>
                </a:lnTo>
                <a:lnTo>
                  <a:pt x="58907" y="94348"/>
                </a:lnTo>
                <a:close/>
                <a:moveTo>
                  <a:pt x="60397" y="94348"/>
                </a:moveTo>
                <a:lnTo>
                  <a:pt x="60397" y="97236"/>
                </a:lnTo>
                <a:lnTo>
                  <a:pt x="63284" y="97236"/>
                </a:lnTo>
                <a:lnTo>
                  <a:pt x="63284" y="94348"/>
                </a:lnTo>
                <a:close/>
                <a:moveTo>
                  <a:pt x="64774" y="94348"/>
                </a:moveTo>
                <a:lnTo>
                  <a:pt x="64774" y="97236"/>
                </a:lnTo>
                <a:lnTo>
                  <a:pt x="67661" y="97236"/>
                </a:lnTo>
                <a:lnTo>
                  <a:pt x="67661" y="94348"/>
                </a:lnTo>
                <a:close/>
                <a:moveTo>
                  <a:pt x="68907" y="94348"/>
                </a:moveTo>
                <a:lnTo>
                  <a:pt x="68907" y="97236"/>
                </a:lnTo>
                <a:lnTo>
                  <a:pt x="71825" y="97236"/>
                </a:lnTo>
                <a:lnTo>
                  <a:pt x="71825" y="94348"/>
                </a:lnTo>
                <a:close/>
                <a:moveTo>
                  <a:pt x="73072" y="94348"/>
                </a:moveTo>
                <a:lnTo>
                  <a:pt x="73072" y="97236"/>
                </a:lnTo>
                <a:lnTo>
                  <a:pt x="75959" y="97236"/>
                </a:lnTo>
                <a:lnTo>
                  <a:pt x="75959" y="94348"/>
                </a:lnTo>
                <a:close/>
                <a:moveTo>
                  <a:pt x="96476" y="98147"/>
                </a:moveTo>
                <a:lnTo>
                  <a:pt x="96476" y="101035"/>
                </a:lnTo>
                <a:lnTo>
                  <a:pt x="99364" y="101035"/>
                </a:lnTo>
                <a:lnTo>
                  <a:pt x="99364" y="98147"/>
                </a:lnTo>
                <a:close/>
                <a:moveTo>
                  <a:pt x="100853" y="98147"/>
                </a:moveTo>
                <a:lnTo>
                  <a:pt x="100853" y="101035"/>
                </a:lnTo>
                <a:lnTo>
                  <a:pt x="103741" y="101035"/>
                </a:lnTo>
                <a:lnTo>
                  <a:pt x="103741" y="98147"/>
                </a:lnTo>
                <a:close/>
                <a:moveTo>
                  <a:pt x="104896" y="98147"/>
                </a:moveTo>
                <a:lnTo>
                  <a:pt x="104896" y="101035"/>
                </a:lnTo>
                <a:lnTo>
                  <a:pt x="107783" y="101035"/>
                </a:lnTo>
                <a:lnTo>
                  <a:pt x="107783" y="98147"/>
                </a:lnTo>
                <a:close/>
                <a:moveTo>
                  <a:pt x="108878" y="98147"/>
                </a:moveTo>
                <a:lnTo>
                  <a:pt x="108878" y="101035"/>
                </a:lnTo>
                <a:lnTo>
                  <a:pt x="111765" y="101035"/>
                </a:lnTo>
                <a:lnTo>
                  <a:pt x="111765" y="98147"/>
                </a:lnTo>
                <a:close/>
                <a:moveTo>
                  <a:pt x="163347" y="98147"/>
                </a:moveTo>
                <a:lnTo>
                  <a:pt x="163347" y="101035"/>
                </a:lnTo>
                <a:lnTo>
                  <a:pt x="166234" y="101035"/>
                </a:lnTo>
                <a:lnTo>
                  <a:pt x="166234" y="98147"/>
                </a:lnTo>
                <a:close/>
                <a:moveTo>
                  <a:pt x="167906" y="98147"/>
                </a:moveTo>
                <a:lnTo>
                  <a:pt x="167906" y="101035"/>
                </a:lnTo>
                <a:lnTo>
                  <a:pt x="170794" y="101035"/>
                </a:lnTo>
                <a:lnTo>
                  <a:pt x="170794" y="98147"/>
                </a:lnTo>
                <a:close/>
                <a:moveTo>
                  <a:pt x="171949" y="98147"/>
                </a:moveTo>
                <a:lnTo>
                  <a:pt x="171949" y="101035"/>
                </a:lnTo>
                <a:lnTo>
                  <a:pt x="174836" y="101035"/>
                </a:lnTo>
                <a:lnTo>
                  <a:pt x="174836" y="98147"/>
                </a:lnTo>
                <a:close/>
                <a:moveTo>
                  <a:pt x="175931" y="98147"/>
                </a:moveTo>
                <a:lnTo>
                  <a:pt x="175931" y="101035"/>
                </a:lnTo>
                <a:lnTo>
                  <a:pt x="178818" y="101035"/>
                </a:lnTo>
                <a:lnTo>
                  <a:pt x="178818" y="98147"/>
                </a:lnTo>
                <a:close/>
                <a:moveTo>
                  <a:pt x="179882" y="98147"/>
                </a:moveTo>
                <a:lnTo>
                  <a:pt x="179882" y="101035"/>
                </a:lnTo>
                <a:lnTo>
                  <a:pt x="182800" y="101035"/>
                </a:lnTo>
                <a:lnTo>
                  <a:pt x="182800" y="98147"/>
                </a:lnTo>
                <a:close/>
                <a:moveTo>
                  <a:pt x="183985" y="98147"/>
                </a:moveTo>
                <a:lnTo>
                  <a:pt x="183985" y="101035"/>
                </a:lnTo>
                <a:lnTo>
                  <a:pt x="186873" y="101035"/>
                </a:lnTo>
                <a:lnTo>
                  <a:pt x="186873" y="98147"/>
                </a:lnTo>
                <a:close/>
                <a:moveTo>
                  <a:pt x="188545" y="98147"/>
                </a:moveTo>
                <a:lnTo>
                  <a:pt x="188545" y="101035"/>
                </a:lnTo>
                <a:lnTo>
                  <a:pt x="191432" y="101035"/>
                </a:lnTo>
                <a:lnTo>
                  <a:pt x="191432" y="98147"/>
                </a:lnTo>
                <a:close/>
                <a:moveTo>
                  <a:pt x="51643" y="98360"/>
                </a:moveTo>
                <a:lnTo>
                  <a:pt x="51643" y="101248"/>
                </a:lnTo>
                <a:lnTo>
                  <a:pt x="54530" y="101248"/>
                </a:lnTo>
                <a:lnTo>
                  <a:pt x="54530" y="98360"/>
                </a:lnTo>
                <a:close/>
                <a:moveTo>
                  <a:pt x="56020" y="98360"/>
                </a:moveTo>
                <a:lnTo>
                  <a:pt x="56020" y="101248"/>
                </a:lnTo>
                <a:lnTo>
                  <a:pt x="58907" y="101248"/>
                </a:lnTo>
                <a:lnTo>
                  <a:pt x="58907" y="98360"/>
                </a:lnTo>
                <a:close/>
                <a:moveTo>
                  <a:pt x="60397" y="98360"/>
                </a:moveTo>
                <a:lnTo>
                  <a:pt x="60397" y="101248"/>
                </a:lnTo>
                <a:lnTo>
                  <a:pt x="63284" y="101248"/>
                </a:lnTo>
                <a:lnTo>
                  <a:pt x="63284" y="98360"/>
                </a:lnTo>
                <a:close/>
                <a:moveTo>
                  <a:pt x="64774" y="98360"/>
                </a:moveTo>
                <a:lnTo>
                  <a:pt x="64774" y="101248"/>
                </a:lnTo>
                <a:lnTo>
                  <a:pt x="67661" y="101248"/>
                </a:lnTo>
                <a:lnTo>
                  <a:pt x="67661" y="98360"/>
                </a:lnTo>
                <a:close/>
                <a:moveTo>
                  <a:pt x="68907" y="98360"/>
                </a:moveTo>
                <a:lnTo>
                  <a:pt x="68907" y="101248"/>
                </a:lnTo>
                <a:lnTo>
                  <a:pt x="71825" y="101248"/>
                </a:lnTo>
                <a:lnTo>
                  <a:pt x="71825" y="98360"/>
                </a:lnTo>
                <a:close/>
                <a:moveTo>
                  <a:pt x="100853" y="102038"/>
                </a:moveTo>
                <a:lnTo>
                  <a:pt x="100853" y="104926"/>
                </a:lnTo>
                <a:lnTo>
                  <a:pt x="103741" y="104926"/>
                </a:lnTo>
                <a:lnTo>
                  <a:pt x="103741" y="102038"/>
                </a:lnTo>
                <a:close/>
                <a:moveTo>
                  <a:pt x="104896" y="102038"/>
                </a:moveTo>
                <a:lnTo>
                  <a:pt x="104896" y="104926"/>
                </a:lnTo>
                <a:lnTo>
                  <a:pt x="107783" y="104926"/>
                </a:lnTo>
                <a:lnTo>
                  <a:pt x="107783" y="102038"/>
                </a:lnTo>
                <a:close/>
                <a:moveTo>
                  <a:pt x="108878" y="102038"/>
                </a:moveTo>
                <a:lnTo>
                  <a:pt x="108878" y="104926"/>
                </a:lnTo>
                <a:lnTo>
                  <a:pt x="111765" y="104926"/>
                </a:lnTo>
                <a:lnTo>
                  <a:pt x="111765" y="102038"/>
                </a:lnTo>
                <a:close/>
                <a:moveTo>
                  <a:pt x="163347" y="102038"/>
                </a:moveTo>
                <a:lnTo>
                  <a:pt x="163347" y="104926"/>
                </a:lnTo>
                <a:lnTo>
                  <a:pt x="166234" y="104926"/>
                </a:lnTo>
                <a:lnTo>
                  <a:pt x="166234" y="102038"/>
                </a:lnTo>
                <a:close/>
                <a:moveTo>
                  <a:pt x="167906" y="102038"/>
                </a:moveTo>
                <a:lnTo>
                  <a:pt x="167906" y="104926"/>
                </a:lnTo>
                <a:lnTo>
                  <a:pt x="170794" y="104926"/>
                </a:lnTo>
                <a:lnTo>
                  <a:pt x="170794" y="102038"/>
                </a:lnTo>
                <a:close/>
                <a:moveTo>
                  <a:pt x="171949" y="102038"/>
                </a:moveTo>
                <a:lnTo>
                  <a:pt x="171949" y="104926"/>
                </a:lnTo>
                <a:lnTo>
                  <a:pt x="174836" y="104926"/>
                </a:lnTo>
                <a:lnTo>
                  <a:pt x="174836" y="102038"/>
                </a:lnTo>
                <a:close/>
                <a:moveTo>
                  <a:pt x="175931" y="102038"/>
                </a:moveTo>
                <a:lnTo>
                  <a:pt x="175931" y="104926"/>
                </a:lnTo>
                <a:lnTo>
                  <a:pt x="178818" y="104926"/>
                </a:lnTo>
                <a:lnTo>
                  <a:pt x="178818" y="102038"/>
                </a:lnTo>
                <a:close/>
                <a:moveTo>
                  <a:pt x="179882" y="102038"/>
                </a:moveTo>
                <a:lnTo>
                  <a:pt x="179882" y="104926"/>
                </a:lnTo>
                <a:lnTo>
                  <a:pt x="182800" y="104926"/>
                </a:lnTo>
                <a:lnTo>
                  <a:pt x="182800" y="102038"/>
                </a:lnTo>
                <a:close/>
                <a:moveTo>
                  <a:pt x="183985" y="102038"/>
                </a:moveTo>
                <a:lnTo>
                  <a:pt x="183985" y="104926"/>
                </a:lnTo>
                <a:lnTo>
                  <a:pt x="186873" y="104926"/>
                </a:lnTo>
                <a:lnTo>
                  <a:pt x="186873" y="102038"/>
                </a:lnTo>
                <a:close/>
                <a:moveTo>
                  <a:pt x="188545" y="102038"/>
                </a:moveTo>
                <a:lnTo>
                  <a:pt x="188545" y="104926"/>
                </a:lnTo>
                <a:lnTo>
                  <a:pt x="191432" y="104926"/>
                </a:lnTo>
                <a:lnTo>
                  <a:pt x="191432" y="102038"/>
                </a:lnTo>
                <a:close/>
                <a:moveTo>
                  <a:pt x="51643" y="102372"/>
                </a:moveTo>
                <a:lnTo>
                  <a:pt x="51643" y="105260"/>
                </a:lnTo>
                <a:lnTo>
                  <a:pt x="54530" y="105260"/>
                </a:lnTo>
                <a:lnTo>
                  <a:pt x="54530" y="102372"/>
                </a:lnTo>
                <a:close/>
                <a:moveTo>
                  <a:pt x="56020" y="102372"/>
                </a:moveTo>
                <a:lnTo>
                  <a:pt x="56020" y="105260"/>
                </a:lnTo>
                <a:lnTo>
                  <a:pt x="58907" y="105260"/>
                </a:lnTo>
                <a:lnTo>
                  <a:pt x="58907" y="102372"/>
                </a:lnTo>
                <a:close/>
                <a:moveTo>
                  <a:pt x="60397" y="102372"/>
                </a:moveTo>
                <a:lnTo>
                  <a:pt x="60397" y="105260"/>
                </a:lnTo>
                <a:lnTo>
                  <a:pt x="63284" y="105260"/>
                </a:lnTo>
                <a:lnTo>
                  <a:pt x="63284" y="102372"/>
                </a:lnTo>
                <a:close/>
                <a:moveTo>
                  <a:pt x="64774" y="102372"/>
                </a:moveTo>
                <a:lnTo>
                  <a:pt x="64774" y="105260"/>
                </a:lnTo>
                <a:lnTo>
                  <a:pt x="67661" y="105260"/>
                </a:lnTo>
                <a:lnTo>
                  <a:pt x="67661" y="102372"/>
                </a:lnTo>
                <a:close/>
                <a:moveTo>
                  <a:pt x="100853" y="105929"/>
                </a:moveTo>
                <a:lnTo>
                  <a:pt x="100853" y="108816"/>
                </a:lnTo>
                <a:lnTo>
                  <a:pt x="103741" y="108816"/>
                </a:lnTo>
                <a:lnTo>
                  <a:pt x="103741" y="105929"/>
                </a:lnTo>
                <a:close/>
                <a:moveTo>
                  <a:pt x="104896" y="105929"/>
                </a:moveTo>
                <a:lnTo>
                  <a:pt x="104896" y="108816"/>
                </a:lnTo>
                <a:lnTo>
                  <a:pt x="107783" y="108816"/>
                </a:lnTo>
                <a:lnTo>
                  <a:pt x="107783" y="105929"/>
                </a:lnTo>
                <a:close/>
                <a:moveTo>
                  <a:pt x="163347" y="105929"/>
                </a:moveTo>
                <a:lnTo>
                  <a:pt x="163347" y="108816"/>
                </a:lnTo>
                <a:lnTo>
                  <a:pt x="166234" y="108816"/>
                </a:lnTo>
                <a:lnTo>
                  <a:pt x="166234" y="105929"/>
                </a:lnTo>
                <a:close/>
                <a:moveTo>
                  <a:pt x="179882" y="105929"/>
                </a:moveTo>
                <a:lnTo>
                  <a:pt x="179882" y="108816"/>
                </a:lnTo>
                <a:lnTo>
                  <a:pt x="182800" y="108816"/>
                </a:lnTo>
                <a:lnTo>
                  <a:pt x="182800" y="105929"/>
                </a:lnTo>
                <a:close/>
                <a:moveTo>
                  <a:pt x="183985" y="105929"/>
                </a:moveTo>
                <a:lnTo>
                  <a:pt x="183985" y="108816"/>
                </a:lnTo>
                <a:lnTo>
                  <a:pt x="186873" y="108816"/>
                </a:lnTo>
                <a:lnTo>
                  <a:pt x="186873" y="105929"/>
                </a:lnTo>
                <a:close/>
                <a:moveTo>
                  <a:pt x="51643" y="106354"/>
                </a:moveTo>
                <a:lnTo>
                  <a:pt x="51643" y="109272"/>
                </a:lnTo>
                <a:lnTo>
                  <a:pt x="54530" y="109272"/>
                </a:lnTo>
                <a:lnTo>
                  <a:pt x="54530" y="106354"/>
                </a:lnTo>
                <a:close/>
                <a:moveTo>
                  <a:pt x="56020" y="106354"/>
                </a:moveTo>
                <a:lnTo>
                  <a:pt x="56020" y="109272"/>
                </a:lnTo>
                <a:lnTo>
                  <a:pt x="58907" y="109272"/>
                </a:lnTo>
                <a:lnTo>
                  <a:pt x="58907" y="106354"/>
                </a:lnTo>
                <a:close/>
                <a:moveTo>
                  <a:pt x="60397" y="106354"/>
                </a:moveTo>
                <a:lnTo>
                  <a:pt x="60397" y="109272"/>
                </a:lnTo>
                <a:lnTo>
                  <a:pt x="63284" y="109272"/>
                </a:lnTo>
                <a:lnTo>
                  <a:pt x="63284" y="106354"/>
                </a:lnTo>
                <a:close/>
                <a:moveTo>
                  <a:pt x="64774" y="106354"/>
                </a:moveTo>
                <a:lnTo>
                  <a:pt x="64774" y="109272"/>
                </a:lnTo>
                <a:lnTo>
                  <a:pt x="67661" y="109272"/>
                </a:lnTo>
                <a:lnTo>
                  <a:pt x="67661" y="106354"/>
                </a:lnTo>
                <a:close/>
                <a:moveTo>
                  <a:pt x="51643" y="110366"/>
                </a:moveTo>
                <a:lnTo>
                  <a:pt x="51643" y="113254"/>
                </a:lnTo>
                <a:lnTo>
                  <a:pt x="54530" y="113254"/>
                </a:lnTo>
                <a:lnTo>
                  <a:pt x="54530" y="110366"/>
                </a:lnTo>
                <a:close/>
                <a:moveTo>
                  <a:pt x="56020" y="110366"/>
                </a:moveTo>
                <a:lnTo>
                  <a:pt x="56020" y="113254"/>
                </a:lnTo>
                <a:lnTo>
                  <a:pt x="58907" y="113254"/>
                </a:lnTo>
                <a:lnTo>
                  <a:pt x="58907" y="110366"/>
                </a:lnTo>
                <a:close/>
                <a:moveTo>
                  <a:pt x="60397" y="110366"/>
                </a:moveTo>
                <a:lnTo>
                  <a:pt x="60397" y="113254"/>
                </a:lnTo>
                <a:lnTo>
                  <a:pt x="63284" y="113254"/>
                </a:lnTo>
                <a:lnTo>
                  <a:pt x="63284" y="110366"/>
                </a:lnTo>
                <a:close/>
                <a:moveTo>
                  <a:pt x="179882" y="113710"/>
                </a:moveTo>
                <a:lnTo>
                  <a:pt x="179882" y="116598"/>
                </a:lnTo>
                <a:lnTo>
                  <a:pt x="182800" y="116598"/>
                </a:lnTo>
                <a:lnTo>
                  <a:pt x="182800" y="113710"/>
                </a:lnTo>
                <a:close/>
                <a:moveTo>
                  <a:pt x="183985" y="113710"/>
                </a:moveTo>
                <a:lnTo>
                  <a:pt x="183985" y="116598"/>
                </a:lnTo>
                <a:lnTo>
                  <a:pt x="186873" y="116598"/>
                </a:lnTo>
                <a:lnTo>
                  <a:pt x="186873" y="113710"/>
                </a:lnTo>
                <a:close/>
                <a:moveTo>
                  <a:pt x="51643" y="114379"/>
                </a:moveTo>
                <a:lnTo>
                  <a:pt x="51643" y="117266"/>
                </a:lnTo>
                <a:lnTo>
                  <a:pt x="54530" y="117266"/>
                </a:lnTo>
                <a:lnTo>
                  <a:pt x="54530" y="114379"/>
                </a:lnTo>
                <a:close/>
                <a:moveTo>
                  <a:pt x="56020" y="114379"/>
                </a:moveTo>
                <a:lnTo>
                  <a:pt x="56020" y="117266"/>
                </a:lnTo>
                <a:lnTo>
                  <a:pt x="58907" y="117266"/>
                </a:lnTo>
                <a:lnTo>
                  <a:pt x="58907" y="114379"/>
                </a:lnTo>
                <a:close/>
                <a:moveTo>
                  <a:pt x="51643" y="118391"/>
                </a:moveTo>
                <a:lnTo>
                  <a:pt x="51643" y="121278"/>
                </a:lnTo>
                <a:lnTo>
                  <a:pt x="54530" y="121278"/>
                </a:lnTo>
                <a:lnTo>
                  <a:pt x="54530" y="118391"/>
                </a:lnTo>
                <a:close/>
                <a:moveTo>
                  <a:pt x="56020" y="118391"/>
                </a:moveTo>
                <a:lnTo>
                  <a:pt x="56020" y="121278"/>
                </a:lnTo>
                <a:lnTo>
                  <a:pt x="58907" y="121278"/>
                </a:lnTo>
                <a:lnTo>
                  <a:pt x="58907" y="118391"/>
                </a:lnTo>
                <a:close/>
                <a:moveTo>
                  <a:pt x="56020" y="122403"/>
                </a:moveTo>
                <a:lnTo>
                  <a:pt x="56020" y="125291"/>
                </a:lnTo>
                <a:lnTo>
                  <a:pt x="58907" y="125291"/>
                </a:lnTo>
                <a:lnTo>
                  <a:pt x="58907" y="122403"/>
                </a:lnTo>
                <a:close/>
                <a:moveTo>
                  <a:pt x="56020" y="126385"/>
                </a:moveTo>
                <a:lnTo>
                  <a:pt x="56020" y="129303"/>
                </a:lnTo>
                <a:lnTo>
                  <a:pt x="58907" y="129303"/>
                </a:lnTo>
                <a:lnTo>
                  <a:pt x="58907" y="1263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5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Our partners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89" name="Google Shape;1089;p51"/>
          <p:cNvSpPr txBox="1"/>
          <p:nvPr/>
        </p:nvSpPr>
        <p:spPr>
          <a:xfrm>
            <a:off x="720000" y="1426150"/>
            <a:ext cx="1264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Venus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090" name="Google Shape;1090;p51"/>
          <p:cNvSpPr txBox="1"/>
          <p:nvPr/>
        </p:nvSpPr>
        <p:spPr>
          <a:xfrm>
            <a:off x="720000" y="1953850"/>
            <a:ext cx="12648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Venus is a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hot planet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91" name="Google Shape;1091;p51"/>
          <p:cNvSpPr txBox="1"/>
          <p:nvPr/>
        </p:nvSpPr>
        <p:spPr>
          <a:xfrm>
            <a:off x="720000" y="3196975"/>
            <a:ext cx="1264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Mars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092" name="Google Shape;1092;p51"/>
          <p:cNvSpPr txBox="1"/>
          <p:nvPr/>
        </p:nvSpPr>
        <p:spPr>
          <a:xfrm>
            <a:off x="720000" y="3724675"/>
            <a:ext cx="12648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Mars is a very cold place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93" name="Google Shape;1093;p51"/>
          <p:cNvSpPr txBox="1"/>
          <p:nvPr/>
        </p:nvSpPr>
        <p:spPr>
          <a:xfrm>
            <a:off x="7159200" y="1426150"/>
            <a:ext cx="1264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Jupiter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094" name="Google Shape;1094;p51"/>
          <p:cNvSpPr txBox="1"/>
          <p:nvPr/>
        </p:nvSpPr>
        <p:spPr>
          <a:xfrm>
            <a:off x="7159200" y="1953850"/>
            <a:ext cx="12648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Jupiter is the biggest planet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095" name="Google Shape;1095;p51"/>
          <p:cNvSpPr txBox="1"/>
          <p:nvPr/>
        </p:nvSpPr>
        <p:spPr>
          <a:xfrm>
            <a:off x="7159200" y="3196975"/>
            <a:ext cx="1264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Saturn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096" name="Google Shape;1096;p51"/>
          <p:cNvSpPr txBox="1"/>
          <p:nvPr/>
        </p:nvSpPr>
        <p:spPr>
          <a:xfrm>
            <a:off x="7159200" y="3724675"/>
            <a:ext cx="12648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It’s a gas giant and has rings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1097" name="Google Shape;1097;p51"/>
          <p:cNvCxnSpPr>
            <a:stCxn id="1089" idx="3"/>
          </p:cNvCxnSpPr>
          <p:nvPr/>
        </p:nvCxnSpPr>
        <p:spPr>
          <a:xfrm>
            <a:off x="1984800" y="1690000"/>
            <a:ext cx="1213800" cy="567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98" name="Google Shape;1098;p51"/>
          <p:cNvCxnSpPr>
            <a:stCxn id="1091" idx="3"/>
          </p:cNvCxnSpPr>
          <p:nvPr/>
        </p:nvCxnSpPr>
        <p:spPr>
          <a:xfrm>
            <a:off x="1984800" y="3460825"/>
            <a:ext cx="1781100" cy="247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099" name="Google Shape;1099;p51"/>
          <p:cNvCxnSpPr>
            <a:stCxn id="1093" idx="1"/>
          </p:cNvCxnSpPr>
          <p:nvPr/>
        </p:nvCxnSpPr>
        <p:spPr>
          <a:xfrm flipH="1">
            <a:off x="5535300" y="1690000"/>
            <a:ext cx="1623900" cy="451200"/>
          </a:xfrm>
          <a:prstGeom prst="bentConnector3">
            <a:avLst>
              <a:gd name="adj1" fmla="val 6634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00" name="Google Shape;1100;p51"/>
          <p:cNvCxnSpPr>
            <a:stCxn id="1095" idx="1"/>
          </p:cNvCxnSpPr>
          <p:nvPr/>
        </p:nvCxnSpPr>
        <p:spPr>
          <a:xfrm rot="10800000">
            <a:off x="4596900" y="2714725"/>
            <a:ext cx="2562300" cy="746100"/>
          </a:xfrm>
          <a:prstGeom prst="bentConnector3">
            <a:avLst>
              <a:gd name="adj1" fmla="val 70191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52"/>
          <p:cNvSpPr txBox="1">
            <a:spLocks noGrp="1"/>
          </p:cNvSpPr>
          <p:nvPr>
            <p:ph type="title"/>
          </p:nvPr>
        </p:nvSpPr>
        <p:spPr>
          <a:xfrm>
            <a:off x="706649" y="1096375"/>
            <a:ext cx="5648100" cy="12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150,000</a:t>
            </a:r>
            <a:endParaRPr/>
          </a:p>
        </p:txBody>
      </p:sp>
      <p:sp>
        <p:nvSpPr>
          <p:cNvPr id="1106" name="Google Shape;1106;p52"/>
          <p:cNvSpPr txBox="1">
            <a:spLocks noGrp="1"/>
          </p:cNvSpPr>
          <p:nvPr>
            <p:ph type="subTitle" idx="1"/>
          </p:nvPr>
        </p:nvSpPr>
        <p:spPr>
          <a:xfrm>
            <a:off x="706649" y="2350104"/>
            <a:ext cx="5648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sp>
        <p:nvSpPr>
          <p:cNvPr id="1107" name="Google Shape;1107;p52"/>
          <p:cNvSpPr/>
          <p:nvPr/>
        </p:nvSpPr>
        <p:spPr>
          <a:xfrm flipH="1">
            <a:off x="2872985" y="4165977"/>
            <a:ext cx="318558" cy="112522"/>
          </a:xfrm>
          <a:custGeom>
            <a:avLst/>
            <a:gdLst/>
            <a:ahLst/>
            <a:cxnLst/>
            <a:rect l="l" t="t" r="r" b="b"/>
            <a:pathLst>
              <a:path w="14144" h="4996" extrusionOk="0">
                <a:moveTo>
                  <a:pt x="13918" y="0"/>
                </a:moveTo>
                <a:cubicBezTo>
                  <a:pt x="13894" y="0"/>
                  <a:pt x="13869" y="5"/>
                  <a:pt x="13844" y="13"/>
                </a:cubicBezTo>
                <a:lnTo>
                  <a:pt x="167" y="4583"/>
                </a:lnTo>
                <a:cubicBezTo>
                  <a:pt x="101" y="4583"/>
                  <a:pt x="34" y="4616"/>
                  <a:pt x="34" y="4683"/>
                </a:cubicBezTo>
                <a:cubicBezTo>
                  <a:pt x="34" y="4716"/>
                  <a:pt x="1" y="4750"/>
                  <a:pt x="34" y="4850"/>
                </a:cubicBezTo>
                <a:cubicBezTo>
                  <a:pt x="85" y="4952"/>
                  <a:pt x="155" y="4995"/>
                  <a:pt x="230" y="4995"/>
                </a:cubicBezTo>
                <a:cubicBezTo>
                  <a:pt x="254" y="4995"/>
                  <a:pt x="277" y="4991"/>
                  <a:pt x="301" y="4983"/>
                </a:cubicBezTo>
                <a:lnTo>
                  <a:pt x="13977" y="380"/>
                </a:lnTo>
                <a:cubicBezTo>
                  <a:pt x="14111" y="346"/>
                  <a:pt x="14144" y="213"/>
                  <a:pt x="14111" y="113"/>
                </a:cubicBezTo>
                <a:cubicBezTo>
                  <a:pt x="14061" y="38"/>
                  <a:pt x="13992" y="0"/>
                  <a:pt x="13918" y="0"/>
                </a:cubicBezTo>
                <a:close/>
              </a:path>
            </a:pathLst>
          </a:custGeom>
          <a:solidFill>
            <a:srgbClr val="0906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8" name="Google Shape;1108;p52"/>
          <p:cNvGrpSpPr/>
          <p:nvPr/>
        </p:nvGrpSpPr>
        <p:grpSpPr>
          <a:xfrm>
            <a:off x="3814997" y="1420528"/>
            <a:ext cx="5016972" cy="3722975"/>
            <a:chOff x="3814997" y="1420528"/>
            <a:chExt cx="5016972" cy="3722975"/>
          </a:xfrm>
        </p:grpSpPr>
        <p:sp>
          <p:nvSpPr>
            <p:cNvPr id="1109" name="Google Shape;1109;p52"/>
            <p:cNvSpPr/>
            <p:nvPr/>
          </p:nvSpPr>
          <p:spPr>
            <a:xfrm flipH="1">
              <a:off x="6223804" y="2492200"/>
              <a:ext cx="647634" cy="563490"/>
            </a:xfrm>
            <a:custGeom>
              <a:avLst/>
              <a:gdLst/>
              <a:ahLst/>
              <a:cxnLst/>
              <a:rect l="l" t="t" r="r" b="b"/>
              <a:pathLst>
                <a:path w="28755" h="25019" extrusionOk="0">
                  <a:moveTo>
                    <a:pt x="5438" y="0"/>
                  </a:moveTo>
                  <a:cubicBezTo>
                    <a:pt x="2435" y="0"/>
                    <a:pt x="0" y="2435"/>
                    <a:pt x="0" y="5404"/>
                  </a:cubicBezTo>
                  <a:lnTo>
                    <a:pt x="0" y="19581"/>
                  </a:lnTo>
                  <a:cubicBezTo>
                    <a:pt x="0" y="22616"/>
                    <a:pt x="2435" y="25018"/>
                    <a:pt x="5438" y="25018"/>
                  </a:cubicBezTo>
                  <a:lnTo>
                    <a:pt x="23284" y="25018"/>
                  </a:lnTo>
                  <a:cubicBezTo>
                    <a:pt x="26286" y="25018"/>
                    <a:pt x="28754" y="22616"/>
                    <a:pt x="28687" y="19581"/>
                  </a:cubicBezTo>
                  <a:lnTo>
                    <a:pt x="28687" y="5404"/>
                  </a:lnTo>
                  <a:cubicBezTo>
                    <a:pt x="28687" y="2435"/>
                    <a:pt x="26286" y="0"/>
                    <a:pt x="2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2"/>
            <p:cNvSpPr/>
            <p:nvPr/>
          </p:nvSpPr>
          <p:spPr>
            <a:xfrm flipH="1">
              <a:off x="6534840" y="2603664"/>
              <a:ext cx="226171" cy="376148"/>
            </a:xfrm>
            <a:custGeom>
              <a:avLst/>
              <a:gdLst/>
              <a:ahLst/>
              <a:cxnLst/>
              <a:rect l="l" t="t" r="r" b="b"/>
              <a:pathLst>
                <a:path w="10042" h="16701" extrusionOk="0">
                  <a:moveTo>
                    <a:pt x="4122" y="1"/>
                  </a:moveTo>
                  <a:cubicBezTo>
                    <a:pt x="3871" y="1"/>
                    <a:pt x="3619" y="29"/>
                    <a:pt x="3370" y="88"/>
                  </a:cubicBezTo>
                  <a:cubicBezTo>
                    <a:pt x="1068" y="655"/>
                    <a:pt x="1" y="3524"/>
                    <a:pt x="601" y="5826"/>
                  </a:cubicBezTo>
                  <a:cubicBezTo>
                    <a:pt x="1235" y="8094"/>
                    <a:pt x="3003" y="9862"/>
                    <a:pt x="4771" y="11396"/>
                  </a:cubicBezTo>
                  <a:cubicBezTo>
                    <a:pt x="6539" y="12931"/>
                    <a:pt x="9074" y="14532"/>
                    <a:pt x="10041" y="16700"/>
                  </a:cubicBezTo>
                  <a:lnTo>
                    <a:pt x="9908" y="5892"/>
                  </a:lnTo>
                  <a:cubicBezTo>
                    <a:pt x="9341" y="4425"/>
                    <a:pt x="8707" y="2890"/>
                    <a:pt x="7606" y="1723"/>
                  </a:cubicBezTo>
                  <a:cubicBezTo>
                    <a:pt x="6712" y="745"/>
                    <a:pt x="5420" y="1"/>
                    <a:pt x="4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2"/>
            <p:cNvSpPr/>
            <p:nvPr/>
          </p:nvSpPr>
          <p:spPr>
            <a:xfrm flipH="1">
              <a:off x="6320410" y="2603619"/>
              <a:ext cx="223919" cy="376193"/>
            </a:xfrm>
            <a:custGeom>
              <a:avLst/>
              <a:gdLst/>
              <a:ahLst/>
              <a:cxnLst/>
              <a:rect l="l" t="t" r="r" b="b"/>
              <a:pathLst>
                <a:path w="9942" h="16703" extrusionOk="0">
                  <a:moveTo>
                    <a:pt x="5766" y="0"/>
                  </a:moveTo>
                  <a:cubicBezTo>
                    <a:pt x="4468" y="0"/>
                    <a:pt x="3165" y="723"/>
                    <a:pt x="2303" y="1725"/>
                  </a:cubicBezTo>
                  <a:cubicBezTo>
                    <a:pt x="1202" y="2892"/>
                    <a:pt x="635" y="4427"/>
                    <a:pt x="1" y="5894"/>
                  </a:cubicBezTo>
                  <a:lnTo>
                    <a:pt x="134" y="16702"/>
                  </a:lnTo>
                  <a:cubicBezTo>
                    <a:pt x="1102" y="14534"/>
                    <a:pt x="3370" y="12966"/>
                    <a:pt x="5171" y="11398"/>
                  </a:cubicBezTo>
                  <a:cubicBezTo>
                    <a:pt x="6939" y="9864"/>
                    <a:pt x="8707" y="8096"/>
                    <a:pt x="9341" y="5828"/>
                  </a:cubicBezTo>
                  <a:cubicBezTo>
                    <a:pt x="9941" y="3559"/>
                    <a:pt x="8841" y="691"/>
                    <a:pt x="6539" y="90"/>
                  </a:cubicBezTo>
                  <a:cubicBezTo>
                    <a:pt x="6284" y="29"/>
                    <a:pt x="6025" y="0"/>
                    <a:pt x="5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2"/>
            <p:cNvSpPr/>
            <p:nvPr/>
          </p:nvSpPr>
          <p:spPr>
            <a:xfrm>
              <a:off x="5164400" y="2730108"/>
              <a:ext cx="833197" cy="1374886"/>
            </a:xfrm>
            <a:custGeom>
              <a:avLst/>
              <a:gdLst/>
              <a:ahLst/>
              <a:cxnLst/>
              <a:rect l="l" t="t" r="r" b="b"/>
              <a:pathLst>
                <a:path w="36994" h="61045" extrusionOk="0">
                  <a:moveTo>
                    <a:pt x="5004" y="1"/>
                  </a:moveTo>
                  <a:cubicBezTo>
                    <a:pt x="2268" y="1"/>
                    <a:pt x="0" y="2236"/>
                    <a:pt x="0" y="5004"/>
                  </a:cubicBezTo>
                  <a:lnTo>
                    <a:pt x="0" y="56041"/>
                  </a:lnTo>
                  <a:cubicBezTo>
                    <a:pt x="0" y="58810"/>
                    <a:pt x="2202" y="61045"/>
                    <a:pt x="5004" y="61045"/>
                  </a:cubicBezTo>
                  <a:lnTo>
                    <a:pt x="31990" y="61045"/>
                  </a:lnTo>
                  <a:cubicBezTo>
                    <a:pt x="34792" y="61045"/>
                    <a:pt x="36993" y="58810"/>
                    <a:pt x="36993" y="56008"/>
                  </a:cubicBezTo>
                  <a:lnTo>
                    <a:pt x="36993" y="5004"/>
                  </a:lnTo>
                  <a:cubicBezTo>
                    <a:pt x="36993" y="2269"/>
                    <a:pt x="34792" y="1"/>
                    <a:pt x="31990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2"/>
            <p:cNvSpPr/>
            <p:nvPr/>
          </p:nvSpPr>
          <p:spPr>
            <a:xfrm flipH="1">
              <a:off x="7778539" y="1461114"/>
              <a:ext cx="920359" cy="1311012"/>
            </a:xfrm>
            <a:custGeom>
              <a:avLst/>
              <a:gdLst/>
              <a:ahLst/>
              <a:cxnLst/>
              <a:rect l="l" t="t" r="r" b="b"/>
              <a:pathLst>
                <a:path w="40864" h="58209" extrusionOk="0">
                  <a:moveTo>
                    <a:pt x="3804" y="0"/>
                  </a:moveTo>
                  <a:cubicBezTo>
                    <a:pt x="1702" y="0"/>
                    <a:pt x="1" y="1701"/>
                    <a:pt x="1" y="3803"/>
                  </a:cubicBezTo>
                  <a:lnTo>
                    <a:pt x="1" y="54406"/>
                  </a:lnTo>
                  <a:cubicBezTo>
                    <a:pt x="1" y="56507"/>
                    <a:pt x="1702" y="58209"/>
                    <a:pt x="3804" y="58209"/>
                  </a:cubicBezTo>
                  <a:lnTo>
                    <a:pt x="37061" y="58209"/>
                  </a:lnTo>
                  <a:cubicBezTo>
                    <a:pt x="39195" y="58209"/>
                    <a:pt x="40863" y="56507"/>
                    <a:pt x="40863" y="54406"/>
                  </a:cubicBezTo>
                  <a:lnTo>
                    <a:pt x="40863" y="3803"/>
                  </a:lnTo>
                  <a:cubicBezTo>
                    <a:pt x="40863" y="1701"/>
                    <a:pt x="39162" y="0"/>
                    <a:pt x="3706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2"/>
            <p:cNvSpPr/>
            <p:nvPr/>
          </p:nvSpPr>
          <p:spPr>
            <a:xfrm flipH="1">
              <a:off x="7816106" y="1420528"/>
              <a:ext cx="921103" cy="1311035"/>
            </a:xfrm>
            <a:custGeom>
              <a:avLst/>
              <a:gdLst/>
              <a:ahLst/>
              <a:cxnLst/>
              <a:rect l="l" t="t" r="r" b="b"/>
              <a:pathLst>
                <a:path w="40897" h="58210" extrusionOk="0">
                  <a:moveTo>
                    <a:pt x="3803" y="1"/>
                  </a:moveTo>
                  <a:cubicBezTo>
                    <a:pt x="1702" y="1"/>
                    <a:pt x="1" y="1702"/>
                    <a:pt x="1" y="3804"/>
                  </a:cubicBezTo>
                  <a:lnTo>
                    <a:pt x="1" y="54407"/>
                  </a:lnTo>
                  <a:cubicBezTo>
                    <a:pt x="1" y="56508"/>
                    <a:pt x="1702" y="58209"/>
                    <a:pt x="3803" y="58209"/>
                  </a:cubicBezTo>
                  <a:lnTo>
                    <a:pt x="37094" y="58209"/>
                  </a:lnTo>
                  <a:cubicBezTo>
                    <a:pt x="39195" y="58209"/>
                    <a:pt x="40896" y="56508"/>
                    <a:pt x="40863" y="54407"/>
                  </a:cubicBezTo>
                  <a:lnTo>
                    <a:pt x="40863" y="3804"/>
                  </a:lnTo>
                  <a:cubicBezTo>
                    <a:pt x="40863" y="1702"/>
                    <a:pt x="39162" y="1"/>
                    <a:pt x="370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2"/>
            <p:cNvSpPr/>
            <p:nvPr/>
          </p:nvSpPr>
          <p:spPr>
            <a:xfrm flipH="1">
              <a:off x="8249597" y="1615866"/>
              <a:ext cx="388446" cy="653648"/>
            </a:xfrm>
            <a:custGeom>
              <a:avLst/>
              <a:gdLst/>
              <a:ahLst/>
              <a:cxnLst/>
              <a:rect l="l" t="t" r="r" b="b"/>
              <a:pathLst>
                <a:path w="17247" h="29022" extrusionOk="0">
                  <a:moveTo>
                    <a:pt x="3937" y="1"/>
                  </a:moveTo>
                  <a:cubicBezTo>
                    <a:pt x="1769" y="1"/>
                    <a:pt x="1" y="1769"/>
                    <a:pt x="1" y="3937"/>
                  </a:cubicBezTo>
                  <a:lnTo>
                    <a:pt x="1" y="25119"/>
                  </a:lnTo>
                  <a:cubicBezTo>
                    <a:pt x="1" y="27287"/>
                    <a:pt x="1769" y="29022"/>
                    <a:pt x="3937" y="29022"/>
                  </a:cubicBezTo>
                  <a:lnTo>
                    <a:pt x="13310" y="29022"/>
                  </a:lnTo>
                  <a:cubicBezTo>
                    <a:pt x="15478" y="29022"/>
                    <a:pt x="17246" y="27287"/>
                    <a:pt x="17246" y="25119"/>
                  </a:cubicBezTo>
                  <a:lnTo>
                    <a:pt x="17246" y="3937"/>
                  </a:lnTo>
                  <a:cubicBezTo>
                    <a:pt x="17246" y="1769"/>
                    <a:pt x="15478" y="1"/>
                    <a:pt x="133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2"/>
            <p:cNvSpPr/>
            <p:nvPr/>
          </p:nvSpPr>
          <p:spPr>
            <a:xfrm flipH="1">
              <a:off x="8339754" y="1736249"/>
              <a:ext cx="208874" cy="189527"/>
            </a:xfrm>
            <a:custGeom>
              <a:avLst/>
              <a:gdLst/>
              <a:ahLst/>
              <a:cxnLst/>
              <a:rect l="l" t="t" r="r" b="b"/>
              <a:pathLst>
                <a:path w="9274" h="8415" extrusionOk="0">
                  <a:moveTo>
                    <a:pt x="4620" y="0"/>
                  </a:moveTo>
                  <a:cubicBezTo>
                    <a:pt x="2726" y="0"/>
                    <a:pt x="1016" y="1301"/>
                    <a:pt x="534" y="3229"/>
                  </a:cubicBezTo>
                  <a:cubicBezTo>
                    <a:pt x="0" y="5497"/>
                    <a:pt x="1401" y="7765"/>
                    <a:pt x="3670" y="8299"/>
                  </a:cubicBezTo>
                  <a:cubicBezTo>
                    <a:pt x="4001" y="8377"/>
                    <a:pt x="4332" y="8414"/>
                    <a:pt x="4657" y="8414"/>
                  </a:cubicBezTo>
                  <a:cubicBezTo>
                    <a:pt x="6563" y="8414"/>
                    <a:pt x="8284" y="7134"/>
                    <a:pt x="8740" y="5197"/>
                  </a:cubicBezTo>
                  <a:cubicBezTo>
                    <a:pt x="9274" y="2928"/>
                    <a:pt x="7873" y="660"/>
                    <a:pt x="5638" y="126"/>
                  </a:cubicBezTo>
                  <a:cubicBezTo>
                    <a:pt x="5296" y="41"/>
                    <a:pt x="4955" y="0"/>
                    <a:pt x="4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2"/>
            <p:cNvSpPr/>
            <p:nvPr/>
          </p:nvSpPr>
          <p:spPr>
            <a:xfrm flipH="1">
              <a:off x="8249597" y="1974987"/>
              <a:ext cx="388446" cy="295270"/>
            </a:xfrm>
            <a:custGeom>
              <a:avLst/>
              <a:gdLst/>
              <a:ahLst/>
              <a:cxnLst/>
              <a:rect l="l" t="t" r="r" b="b"/>
              <a:pathLst>
                <a:path w="17247" h="13110" extrusionOk="0">
                  <a:moveTo>
                    <a:pt x="8607" y="1"/>
                  </a:moveTo>
                  <a:cubicBezTo>
                    <a:pt x="4804" y="1"/>
                    <a:pt x="1502" y="2102"/>
                    <a:pt x="1" y="5238"/>
                  </a:cubicBezTo>
                  <a:lnTo>
                    <a:pt x="1" y="9207"/>
                  </a:lnTo>
                  <a:cubicBezTo>
                    <a:pt x="1" y="11375"/>
                    <a:pt x="1769" y="13110"/>
                    <a:pt x="3937" y="13110"/>
                  </a:cubicBezTo>
                  <a:lnTo>
                    <a:pt x="13310" y="13110"/>
                  </a:lnTo>
                  <a:cubicBezTo>
                    <a:pt x="15478" y="13110"/>
                    <a:pt x="17246" y="11375"/>
                    <a:pt x="17246" y="9207"/>
                  </a:cubicBezTo>
                  <a:lnTo>
                    <a:pt x="17246" y="5238"/>
                  </a:lnTo>
                  <a:cubicBezTo>
                    <a:pt x="15679" y="2102"/>
                    <a:pt x="12410" y="1"/>
                    <a:pt x="8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2"/>
            <p:cNvSpPr/>
            <p:nvPr/>
          </p:nvSpPr>
          <p:spPr>
            <a:xfrm flipH="1">
              <a:off x="7816106" y="1420528"/>
              <a:ext cx="921103" cy="116486"/>
            </a:xfrm>
            <a:custGeom>
              <a:avLst/>
              <a:gdLst/>
              <a:ahLst/>
              <a:cxnLst/>
              <a:rect l="l" t="t" r="r" b="b"/>
              <a:pathLst>
                <a:path w="40897" h="5172" extrusionOk="0">
                  <a:moveTo>
                    <a:pt x="3803" y="1"/>
                  </a:moveTo>
                  <a:cubicBezTo>
                    <a:pt x="1702" y="1"/>
                    <a:pt x="1" y="1702"/>
                    <a:pt x="1" y="3804"/>
                  </a:cubicBezTo>
                  <a:lnTo>
                    <a:pt x="1" y="5171"/>
                  </a:lnTo>
                  <a:lnTo>
                    <a:pt x="40863" y="5171"/>
                  </a:lnTo>
                  <a:lnTo>
                    <a:pt x="40863" y="3804"/>
                  </a:lnTo>
                  <a:cubicBezTo>
                    <a:pt x="40896" y="1702"/>
                    <a:pt x="39195" y="1"/>
                    <a:pt x="37094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2"/>
            <p:cNvSpPr/>
            <p:nvPr/>
          </p:nvSpPr>
          <p:spPr>
            <a:xfrm flipH="1">
              <a:off x="8595603" y="1443839"/>
              <a:ext cx="69144" cy="69887"/>
            </a:xfrm>
            <a:custGeom>
              <a:avLst/>
              <a:gdLst/>
              <a:ahLst/>
              <a:cxnLst/>
              <a:rect l="l" t="t" r="r" b="b"/>
              <a:pathLst>
                <a:path w="3070" h="3103" extrusionOk="0">
                  <a:moveTo>
                    <a:pt x="1535" y="0"/>
                  </a:moveTo>
                  <a:cubicBezTo>
                    <a:pt x="701" y="0"/>
                    <a:pt x="0" y="734"/>
                    <a:pt x="0" y="1568"/>
                  </a:cubicBezTo>
                  <a:cubicBezTo>
                    <a:pt x="0" y="2402"/>
                    <a:pt x="701" y="3102"/>
                    <a:pt x="1535" y="3102"/>
                  </a:cubicBezTo>
                  <a:cubicBezTo>
                    <a:pt x="2369" y="3102"/>
                    <a:pt x="3069" y="2402"/>
                    <a:pt x="3069" y="1568"/>
                  </a:cubicBezTo>
                  <a:cubicBezTo>
                    <a:pt x="3069" y="734"/>
                    <a:pt x="2402" y="0"/>
                    <a:pt x="1535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2"/>
            <p:cNvSpPr/>
            <p:nvPr/>
          </p:nvSpPr>
          <p:spPr>
            <a:xfrm flipH="1">
              <a:off x="8465626" y="1443839"/>
              <a:ext cx="69910" cy="69887"/>
            </a:xfrm>
            <a:custGeom>
              <a:avLst/>
              <a:gdLst/>
              <a:ahLst/>
              <a:cxnLst/>
              <a:rect l="l" t="t" r="r" b="b"/>
              <a:pathLst>
                <a:path w="3104" h="3103" extrusionOk="0">
                  <a:moveTo>
                    <a:pt x="1569" y="0"/>
                  </a:moveTo>
                  <a:cubicBezTo>
                    <a:pt x="735" y="0"/>
                    <a:pt x="1" y="734"/>
                    <a:pt x="1" y="1568"/>
                  </a:cubicBezTo>
                  <a:cubicBezTo>
                    <a:pt x="1" y="2402"/>
                    <a:pt x="735" y="3102"/>
                    <a:pt x="1569" y="3102"/>
                  </a:cubicBezTo>
                  <a:cubicBezTo>
                    <a:pt x="2403" y="3102"/>
                    <a:pt x="3103" y="2402"/>
                    <a:pt x="3103" y="1568"/>
                  </a:cubicBezTo>
                  <a:cubicBezTo>
                    <a:pt x="3103" y="734"/>
                    <a:pt x="2403" y="0"/>
                    <a:pt x="1569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2"/>
            <p:cNvSpPr/>
            <p:nvPr/>
          </p:nvSpPr>
          <p:spPr>
            <a:xfrm flipH="1">
              <a:off x="8332653" y="1444064"/>
              <a:ext cx="78919" cy="69414"/>
            </a:xfrm>
            <a:custGeom>
              <a:avLst/>
              <a:gdLst/>
              <a:ahLst/>
              <a:cxnLst/>
              <a:rect l="l" t="t" r="r" b="b"/>
              <a:pathLst>
                <a:path w="3504" h="3082" extrusionOk="0">
                  <a:moveTo>
                    <a:pt x="1777" y="0"/>
                  </a:moveTo>
                  <a:cubicBezTo>
                    <a:pt x="1575" y="0"/>
                    <a:pt x="1368" y="40"/>
                    <a:pt x="1168" y="123"/>
                  </a:cubicBezTo>
                  <a:cubicBezTo>
                    <a:pt x="401" y="457"/>
                    <a:pt x="1" y="1358"/>
                    <a:pt x="334" y="2125"/>
                  </a:cubicBezTo>
                  <a:cubicBezTo>
                    <a:pt x="584" y="2725"/>
                    <a:pt x="1154" y="3082"/>
                    <a:pt x="1746" y="3082"/>
                  </a:cubicBezTo>
                  <a:cubicBezTo>
                    <a:pt x="1944" y="3082"/>
                    <a:pt x="2144" y="3042"/>
                    <a:pt x="2336" y="2959"/>
                  </a:cubicBezTo>
                  <a:cubicBezTo>
                    <a:pt x="3136" y="2659"/>
                    <a:pt x="3503" y="1758"/>
                    <a:pt x="3203" y="957"/>
                  </a:cubicBezTo>
                  <a:cubicBezTo>
                    <a:pt x="2953" y="357"/>
                    <a:pt x="2384" y="0"/>
                    <a:pt x="1777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2"/>
            <p:cNvSpPr/>
            <p:nvPr/>
          </p:nvSpPr>
          <p:spPr>
            <a:xfrm flipH="1">
              <a:off x="8260858" y="2382194"/>
              <a:ext cx="365901" cy="33829"/>
            </a:xfrm>
            <a:custGeom>
              <a:avLst/>
              <a:gdLst/>
              <a:ahLst/>
              <a:cxnLst/>
              <a:rect l="l" t="t" r="r" b="b"/>
              <a:pathLst>
                <a:path w="16246" h="1502" extrusionOk="0">
                  <a:moveTo>
                    <a:pt x="767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7" y="1501"/>
                  </a:cubicBezTo>
                  <a:lnTo>
                    <a:pt x="15478" y="1501"/>
                  </a:lnTo>
                  <a:cubicBezTo>
                    <a:pt x="15845" y="1501"/>
                    <a:pt x="16178" y="1168"/>
                    <a:pt x="16245" y="734"/>
                  </a:cubicBezTo>
                  <a:cubicBezTo>
                    <a:pt x="16245" y="334"/>
                    <a:pt x="15911" y="0"/>
                    <a:pt x="15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2"/>
            <p:cNvSpPr/>
            <p:nvPr/>
          </p:nvSpPr>
          <p:spPr>
            <a:xfrm flipH="1">
              <a:off x="8260858" y="2449041"/>
              <a:ext cx="365901" cy="33851"/>
            </a:xfrm>
            <a:custGeom>
              <a:avLst/>
              <a:gdLst/>
              <a:ahLst/>
              <a:cxnLst/>
              <a:rect l="l" t="t" r="r" b="b"/>
              <a:pathLst>
                <a:path w="16246" h="1503" extrusionOk="0">
                  <a:moveTo>
                    <a:pt x="767" y="1"/>
                  </a:moveTo>
                  <a:cubicBezTo>
                    <a:pt x="334" y="1"/>
                    <a:pt x="0" y="335"/>
                    <a:pt x="0" y="735"/>
                  </a:cubicBezTo>
                  <a:cubicBezTo>
                    <a:pt x="0" y="1168"/>
                    <a:pt x="334" y="1502"/>
                    <a:pt x="767" y="1502"/>
                  </a:cubicBezTo>
                  <a:lnTo>
                    <a:pt x="15478" y="1502"/>
                  </a:lnTo>
                  <a:cubicBezTo>
                    <a:pt x="15845" y="1502"/>
                    <a:pt x="16178" y="1202"/>
                    <a:pt x="16245" y="735"/>
                  </a:cubicBezTo>
                  <a:cubicBezTo>
                    <a:pt x="16245" y="335"/>
                    <a:pt x="15911" y="1"/>
                    <a:pt x="15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2"/>
            <p:cNvSpPr/>
            <p:nvPr/>
          </p:nvSpPr>
          <p:spPr>
            <a:xfrm flipH="1">
              <a:off x="8260858" y="2516676"/>
              <a:ext cx="365901" cy="33829"/>
            </a:xfrm>
            <a:custGeom>
              <a:avLst/>
              <a:gdLst/>
              <a:ahLst/>
              <a:cxnLst/>
              <a:rect l="l" t="t" r="r" b="b"/>
              <a:pathLst>
                <a:path w="16246" h="1502" extrusionOk="0">
                  <a:moveTo>
                    <a:pt x="767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7" y="1501"/>
                  </a:cubicBezTo>
                  <a:lnTo>
                    <a:pt x="15478" y="1501"/>
                  </a:lnTo>
                  <a:cubicBezTo>
                    <a:pt x="15845" y="1501"/>
                    <a:pt x="16178" y="1168"/>
                    <a:pt x="16245" y="734"/>
                  </a:cubicBezTo>
                  <a:cubicBezTo>
                    <a:pt x="16245" y="334"/>
                    <a:pt x="15911" y="0"/>
                    <a:pt x="15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2"/>
            <p:cNvSpPr/>
            <p:nvPr/>
          </p:nvSpPr>
          <p:spPr>
            <a:xfrm flipH="1">
              <a:off x="7746241" y="2182487"/>
              <a:ext cx="459054" cy="403941"/>
            </a:xfrm>
            <a:custGeom>
              <a:avLst/>
              <a:gdLst/>
              <a:ahLst/>
              <a:cxnLst/>
              <a:rect l="l" t="t" r="r" b="b"/>
              <a:pathLst>
                <a:path w="20382" h="17935" extrusionOk="0">
                  <a:moveTo>
                    <a:pt x="10168" y="0"/>
                  </a:moveTo>
                  <a:cubicBezTo>
                    <a:pt x="9012" y="0"/>
                    <a:pt x="7837" y="224"/>
                    <a:pt x="6705" y="695"/>
                  </a:cubicBezTo>
                  <a:cubicBezTo>
                    <a:pt x="2135" y="2629"/>
                    <a:pt x="0" y="7866"/>
                    <a:pt x="1935" y="12436"/>
                  </a:cubicBezTo>
                  <a:cubicBezTo>
                    <a:pt x="3366" y="15874"/>
                    <a:pt x="6703" y="17934"/>
                    <a:pt x="10214" y="17934"/>
                  </a:cubicBezTo>
                  <a:cubicBezTo>
                    <a:pt x="11370" y="17934"/>
                    <a:pt x="12545" y="17711"/>
                    <a:pt x="13677" y="17240"/>
                  </a:cubicBezTo>
                  <a:cubicBezTo>
                    <a:pt x="18213" y="15305"/>
                    <a:pt x="20382" y="10035"/>
                    <a:pt x="18447" y="5498"/>
                  </a:cubicBezTo>
                  <a:cubicBezTo>
                    <a:pt x="17017" y="2060"/>
                    <a:pt x="13679" y="0"/>
                    <a:pt x="101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2"/>
            <p:cNvSpPr/>
            <p:nvPr/>
          </p:nvSpPr>
          <p:spPr>
            <a:xfrm flipH="1">
              <a:off x="7789057" y="2220010"/>
              <a:ext cx="372657" cy="328874"/>
            </a:xfrm>
            <a:custGeom>
              <a:avLst/>
              <a:gdLst/>
              <a:ahLst/>
              <a:cxnLst/>
              <a:rect l="l" t="t" r="r" b="b"/>
              <a:pathLst>
                <a:path w="16546" h="14602" extrusionOk="0">
                  <a:moveTo>
                    <a:pt x="8253" y="1"/>
                  </a:moveTo>
                  <a:cubicBezTo>
                    <a:pt x="5369" y="1"/>
                    <a:pt x="2643" y="1723"/>
                    <a:pt x="1501" y="4566"/>
                  </a:cubicBezTo>
                  <a:cubicBezTo>
                    <a:pt x="0" y="8302"/>
                    <a:pt x="1801" y="12572"/>
                    <a:pt x="5537" y="14073"/>
                  </a:cubicBezTo>
                  <a:cubicBezTo>
                    <a:pt x="6431" y="14432"/>
                    <a:pt x="7353" y="14602"/>
                    <a:pt x="8259" y="14602"/>
                  </a:cubicBezTo>
                  <a:cubicBezTo>
                    <a:pt x="11143" y="14602"/>
                    <a:pt x="13869" y="12879"/>
                    <a:pt x="15011" y="10037"/>
                  </a:cubicBezTo>
                  <a:cubicBezTo>
                    <a:pt x="16545" y="6301"/>
                    <a:pt x="14744" y="2064"/>
                    <a:pt x="10975" y="530"/>
                  </a:cubicBezTo>
                  <a:cubicBezTo>
                    <a:pt x="10081" y="171"/>
                    <a:pt x="9159" y="1"/>
                    <a:pt x="8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2"/>
            <p:cNvSpPr/>
            <p:nvPr/>
          </p:nvSpPr>
          <p:spPr>
            <a:xfrm>
              <a:off x="7876962" y="2246946"/>
              <a:ext cx="198356" cy="273491"/>
            </a:xfrm>
            <a:custGeom>
              <a:avLst/>
              <a:gdLst/>
              <a:ahLst/>
              <a:cxnLst/>
              <a:rect l="l" t="t" r="r" b="b"/>
              <a:pathLst>
                <a:path w="8807" h="12143" extrusionOk="0">
                  <a:moveTo>
                    <a:pt x="3469" y="3103"/>
                  </a:moveTo>
                  <a:cubicBezTo>
                    <a:pt x="3970" y="3136"/>
                    <a:pt x="4470" y="3170"/>
                    <a:pt x="4970" y="3170"/>
                  </a:cubicBezTo>
                  <a:cubicBezTo>
                    <a:pt x="5137" y="3203"/>
                    <a:pt x="5337" y="3270"/>
                    <a:pt x="5504" y="3337"/>
                  </a:cubicBezTo>
                  <a:cubicBezTo>
                    <a:pt x="5871" y="3503"/>
                    <a:pt x="6105" y="3837"/>
                    <a:pt x="6105" y="4237"/>
                  </a:cubicBezTo>
                  <a:cubicBezTo>
                    <a:pt x="6105" y="4704"/>
                    <a:pt x="5838" y="4971"/>
                    <a:pt x="5471" y="5138"/>
                  </a:cubicBezTo>
                  <a:cubicBezTo>
                    <a:pt x="4970" y="5305"/>
                    <a:pt x="4470" y="5338"/>
                    <a:pt x="3970" y="5338"/>
                  </a:cubicBezTo>
                  <a:lnTo>
                    <a:pt x="3469" y="5338"/>
                  </a:lnTo>
                  <a:lnTo>
                    <a:pt x="3469" y="3103"/>
                  </a:lnTo>
                  <a:close/>
                  <a:moveTo>
                    <a:pt x="4403" y="6455"/>
                  </a:moveTo>
                  <a:cubicBezTo>
                    <a:pt x="4712" y="6455"/>
                    <a:pt x="5020" y="6472"/>
                    <a:pt x="5337" y="6539"/>
                  </a:cubicBezTo>
                  <a:cubicBezTo>
                    <a:pt x="5538" y="6639"/>
                    <a:pt x="5804" y="6672"/>
                    <a:pt x="6005" y="6806"/>
                  </a:cubicBezTo>
                  <a:cubicBezTo>
                    <a:pt x="6438" y="7006"/>
                    <a:pt x="6605" y="7306"/>
                    <a:pt x="6605" y="7773"/>
                  </a:cubicBezTo>
                  <a:cubicBezTo>
                    <a:pt x="6605" y="8207"/>
                    <a:pt x="6338" y="8507"/>
                    <a:pt x="5971" y="8674"/>
                  </a:cubicBezTo>
                  <a:cubicBezTo>
                    <a:pt x="5471" y="8874"/>
                    <a:pt x="4870" y="8974"/>
                    <a:pt x="4337" y="8974"/>
                  </a:cubicBezTo>
                  <a:lnTo>
                    <a:pt x="3469" y="8974"/>
                  </a:lnTo>
                  <a:lnTo>
                    <a:pt x="3469" y="6472"/>
                  </a:lnTo>
                  <a:cubicBezTo>
                    <a:pt x="3786" y="6472"/>
                    <a:pt x="4095" y="6455"/>
                    <a:pt x="4403" y="6455"/>
                  </a:cubicBezTo>
                  <a:close/>
                  <a:moveTo>
                    <a:pt x="2269" y="1"/>
                  </a:moveTo>
                  <a:lnTo>
                    <a:pt x="2269" y="1836"/>
                  </a:lnTo>
                  <a:lnTo>
                    <a:pt x="0" y="1836"/>
                  </a:lnTo>
                  <a:lnTo>
                    <a:pt x="0" y="3003"/>
                  </a:lnTo>
                  <a:lnTo>
                    <a:pt x="934" y="3003"/>
                  </a:lnTo>
                  <a:cubicBezTo>
                    <a:pt x="1268" y="3003"/>
                    <a:pt x="1468" y="3270"/>
                    <a:pt x="1468" y="3603"/>
                  </a:cubicBezTo>
                  <a:lnTo>
                    <a:pt x="1468" y="5838"/>
                  </a:lnTo>
                  <a:lnTo>
                    <a:pt x="1468" y="8440"/>
                  </a:lnTo>
                  <a:cubicBezTo>
                    <a:pt x="1468" y="8774"/>
                    <a:pt x="1335" y="8941"/>
                    <a:pt x="1001" y="8941"/>
                  </a:cubicBezTo>
                  <a:lnTo>
                    <a:pt x="200" y="8941"/>
                  </a:lnTo>
                  <a:cubicBezTo>
                    <a:pt x="167" y="9374"/>
                    <a:pt x="100" y="9808"/>
                    <a:pt x="0" y="10275"/>
                  </a:cubicBezTo>
                  <a:lnTo>
                    <a:pt x="2269" y="10275"/>
                  </a:lnTo>
                  <a:lnTo>
                    <a:pt x="2269" y="12143"/>
                  </a:lnTo>
                  <a:lnTo>
                    <a:pt x="3369" y="12143"/>
                  </a:lnTo>
                  <a:lnTo>
                    <a:pt x="3369" y="10308"/>
                  </a:lnTo>
                  <a:lnTo>
                    <a:pt x="4270" y="10308"/>
                  </a:lnTo>
                  <a:lnTo>
                    <a:pt x="4270" y="12143"/>
                  </a:lnTo>
                  <a:lnTo>
                    <a:pt x="5371" y="12143"/>
                  </a:lnTo>
                  <a:lnTo>
                    <a:pt x="5371" y="10342"/>
                  </a:lnTo>
                  <a:cubicBezTo>
                    <a:pt x="5971" y="10208"/>
                    <a:pt x="6505" y="10175"/>
                    <a:pt x="7039" y="10008"/>
                  </a:cubicBezTo>
                  <a:cubicBezTo>
                    <a:pt x="8006" y="9741"/>
                    <a:pt x="8606" y="9141"/>
                    <a:pt x="8706" y="8140"/>
                  </a:cubicBezTo>
                  <a:cubicBezTo>
                    <a:pt x="8773" y="8007"/>
                    <a:pt x="8773" y="7840"/>
                    <a:pt x="8773" y="7706"/>
                  </a:cubicBezTo>
                  <a:cubicBezTo>
                    <a:pt x="8807" y="6639"/>
                    <a:pt x="8306" y="5972"/>
                    <a:pt x="7272" y="5672"/>
                  </a:cubicBezTo>
                  <a:cubicBezTo>
                    <a:pt x="7272" y="5672"/>
                    <a:pt x="7205" y="5638"/>
                    <a:pt x="7172" y="5638"/>
                  </a:cubicBezTo>
                  <a:lnTo>
                    <a:pt x="7205" y="5572"/>
                  </a:lnTo>
                  <a:cubicBezTo>
                    <a:pt x="8106" y="5038"/>
                    <a:pt x="8373" y="4104"/>
                    <a:pt x="7973" y="3136"/>
                  </a:cubicBezTo>
                  <a:cubicBezTo>
                    <a:pt x="7706" y="2603"/>
                    <a:pt x="7305" y="2303"/>
                    <a:pt x="6772" y="2136"/>
                  </a:cubicBezTo>
                  <a:cubicBezTo>
                    <a:pt x="6371" y="2002"/>
                    <a:pt x="5971" y="1969"/>
                    <a:pt x="5538" y="1869"/>
                  </a:cubicBezTo>
                  <a:cubicBezTo>
                    <a:pt x="5471" y="1869"/>
                    <a:pt x="5437" y="1869"/>
                    <a:pt x="5437" y="1735"/>
                  </a:cubicBezTo>
                  <a:lnTo>
                    <a:pt x="5437" y="968"/>
                  </a:lnTo>
                  <a:lnTo>
                    <a:pt x="5437" y="1"/>
                  </a:lnTo>
                  <a:lnTo>
                    <a:pt x="4303" y="1"/>
                  </a:lnTo>
                  <a:lnTo>
                    <a:pt x="4303" y="1802"/>
                  </a:lnTo>
                  <a:cubicBezTo>
                    <a:pt x="4103" y="1802"/>
                    <a:pt x="3903" y="1817"/>
                    <a:pt x="3693" y="1817"/>
                  </a:cubicBezTo>
                  <a:cubicBezTo>
                    <a:pt x="3588" y="1817"/>
                    <a:pt x="3480" y="1813"/>
                    <a:pt x="3369" y="1802"/>
                  </a:cubicBezTo>
                  <a:lnTo>
                    <a:pt x="3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2"/>
            <p:cNvSpPr/>
            <p:nvPr/>
          </p:nvSpPr>
          <p:spPr>
            <a:xfrm>
              <a:off x="7253082" y="1584312"/>
              <a:ext cx="856486" cy="541711"/>
            </a:xfrm>
            <a:custGeom>
              <a:avLst/>
              <a:gdLst/>
              <a:ahLst/>
              <a:cxnLst/>
              <a:rect l="l" t="t" r="r" b="b"/>
              <a:pathLst>
                <a:path w="38028" h="24052" extrusionOk="0">
                  <a:moveTo>
                    <a:pt x="3036" y="1"/>
                  </a:moveTo>
                  <a:cubicBezTo>
                    <a:pt x="1368" y="1"/>
                    <a:pt x="1" y="1368"/>
                    <a:pt x="1" y="3036"/>
                  </a:cubicBezTo>
                  <a:lnTo>
                    <a:pt x="1" y="21016"/>
                  </a:lnTo>
                  <a:cubicBezTo>
                    <a:pt x="1" y="22684"/>
                    <a:pt x="1368" y="24051"/>
                    <a:pt x="3036" y="24051"/>
                  </a:cubicBezTo>
                  <a:lnTo>
                    <a:pt x="34926" y="24051"/>
                  </a:lnTo>
                  <a:cubicBezTo>
                    <a:pt x="36627" y="24051"/>
                    <a:pt x="37961" y="22684"/>
                    <a:pt x="38028" y="21016"/>
                  </a:cubicBezTo>
                  <a:lnTo>
                    <a:pt x="38028" y="3036"/>
                  </a:lnTo>
                  <a:cubicBezTo>
                    <a:pt x="38028" y="1368"/>
                    <a:pt x="36627" y="1"/>
                    <a:pt x="349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2"/>
            <p:cNvSpPr/>
            <p:nvPr/>
          </p:nvSpPr>
          <p:spPr>
            <a:xfrm flipH="1">
              <a:off x="7298471" y="1551271"/>
              <a:ext cx="856486" cy="541689"/>
            </a:xfrm>
            <a:custGeom>
              <a:avLst/>
              <a:gdLst/>
              <a:ahLst/>
              <a:cxnLst/>
              <a:rect l="l" t="t" r="r" b="b"/>
              <a:pathLst>
                <a:path w="38028" h="24051" extrusionOk="0">
                  <a:moveTo>
                    <a:pt x="3036" y="0"/>
                  </a:moveTo>
                  <a:cubicBezTo>
                    <a:pt x="1368" y="0"/>
                    <a:pt x="0" y="1368"/>
                    <a:pt x="0" y="3036"/>
                  </a:cubicBezTo>
                  <a:lnTo>
                    <a:pt x="0" y="21015"/>
                  </a:lnTo>
                  <a:cubicBezTo>
                    <a:pt x="0" y="22683"/>
                    <a:pt x="1368" y="24051"/>
                    <a:pt x="3036" y="24051"/>
                  </a:cubicBezTo>
                  <a:lnTo>
                    <a:pt x="34992" y="24051"/>
                  </a:lnTo>
                  <a:cubicBezTo>
                    <a:pt x="36660" y="24051"/>
                    <a:pt x="38028" y="22683"/>
                    <a:pt x="38028" y="21015"/>
                  </a:cubicBezTo>
                  <a:lnTo>
                    <a:pt x="38028" y="3036"/>
                  </a:lnTo>
                  <a:cubicBezTo>
                    <a:pt x="38028" y="1368"/>
                    <a:pt x="36660" y="0"/>
                    <a:pt x="34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2"/>
            <p:cNvSpPr/>
            <p:nvPr/>
          </p:nvSpPr>
          <p:spPr>
            <a:xfrm flipH="1">
              <a:off x="7396129" y="1627150"/>
              <a:ext cx="653648" cy="97680"/>
            </a:xfrm>
            <a:custGeom>
              <a:avLst/>
              <a:gdLst/>
              <a:ahLst/>
              <a:cxnLst/>
              <a:rect l="l" t="t" r="r" b="b"/>
              <a:pathLst>
                <a:path w="29022" h="4337" extrusionOk="0">
                  <a:moveTo>
                    <a:pt x="2169" y="0"/>
                  </a:moveTo>
                  <a:cubicBezTo>
                    <a:pt x="968" y="0"/>
                    <a:pt x="0" y="968"/>
                    <a:pt x="0" y="2168"/>
                  </a:cubicBezTo>
                  <a:cubicBezTo>
                    <a:pt x="0" y="3369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369"/>
                    <a:pt x="29021" y="2168"/>
                  </a:cubicBezTo>
                  <a:cubicBezTo>
                    <a:pt x="29021" y="968"/>
                    <a:pt x="28054" y="0"/>
                    <a:pt x="26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2"/>
            <p:cNvSpPr/>
            <p:nvPr/>
          </p:nvSpPr>
          <p:spPr>
            <a:xfrm flipH="1">
              <a:off x="7396129" y="1627150"/>
              <a:ext cx="271238" cy="97680"/>
            </a:xfrm>
            <a:custGeom>
              <a:avLst/>
              <a:gdLst/>
              <a:ahLst/>
              <a:cxnLst/>
              <a:rect l="l" t="t" r="r" b="b"/>
              <a:pathLst>
                <a:path w="12043" h="4337" extrusionOk="0">
                  <a:moveTo>
                    <a:pt x="0" y="0"/>
                  </a:moveTo>
                  <a:lnTo>
                    <a:pt x="0" y="4337"/>
                  </a:lnTo>
                  <a:lnTo>
                    <a:pt x="9874" y="4337"/>
                  </a:lnTo>
                  <a:cubicBezTo>
                    <a:pt x="11075" y="4337"/>
                    <a:pt x="12042" y="3369"/>
                    <a:pt x="12042" y="2168"/>
                  </a:cubicBezTo>
                  <a:cubicBezTo>
                    <a:pt x="12009" y="968"/>
                    <a:pt x="11041" y="0"/>
                    <a:pt x="98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2"/>
            <p:cNvSpPr/>
            <p:nvPr/>
          </p:nvSpPr>
          <p:spPr>
            <a:xfrm flipH="1">
              <a:off x="7613268" y="1627060"/>
              <a:ext cx="108941" cy="97860"/>
            </a:xfrm>
            <a:custGeom>
              <a:avLst/>
              <a:gdLst/>
              <a:ahLst/>
              <a:cxnLst/>
              <a:rect l="l" t="t" r="r" b="b"/>
              <a:pathLst>
                <a:path w="4837" h="4345" extrusionOk="0">
                  <a:moveTo>
                    <a:pt x="2427" y="0"/>
                  </a:moveTo>
                  <a:cubicBezTo>
                    <a:pt x="2209" y="0"/>
                    <a:pt x="1986" y="34"/>
                    <a:pt x="1768" y="104"/>
                  </a:cubicBezTo>
                  <a:cubicBezTo>
                    <a:pt x="634" y="471"/>
                    <a:pt x="0" y="1672"/>
                    <a:pt x="367" y="2840"/>
                  </a:cubicBezTo>
                  <a:cubicBezTo>
                    <a:pt x="636" y="3755"/>
                    <a:pt x="1493" y="4345"/>
                    <a:pt x="2410" y="4345"/>
                  </a:cubicBezTo>
                  <a:cubicBezTo>
                    <a:pt x="2628" y="4345"/>
                    <a:pt x="2851" y="4311"/>
                    <a:pt x="3069" y="4241"/>
                  </a:cubicBezTo>
                  <a:cubicBezTo>
                    <a:pt x="4203" y="3874"/>
                    <a:pt x="4837" y="2673"/>
                    <a:pt x="4470" y="1505"/>
                  </a:cubicBezTo>
                  <a:cubicBezTo>
                    <a:pt x="4201" y="590"/>
                    <a:pt x="3344" y="0"/>
                    <a:pt x="2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2"/>
            <p:cNvSpPr/>
            <p:nvPr/>
          </p:nvSpPr>
          <p:spPr>
            <a:xfrm flipH="1">
              <a:off x="7396129" y="1757105"/>
              <a:ext cx="653648" cy="97703"/>
            </a:xfrm>
            <a:custGeom>
              <a:avLst/>
              <a:gdLst/>
              <a:ahLst/>
              <a:cxnLst/>
              <a:rect l="l" t="t" r="r" b="b"/>
              <a:pathLst>
                <a:path w="29022" h="4338" extrusionOk="0">
                  <a:moveTo>
                    <a:pt x="2169" y="1"/>
                  </a:moveTo>
                  <a:cubicBezTo>
                    <a:pt x="968" y="1"/>
                    <a:pt x="0" y="935"/>
                    <a:pt x="0" y="2169"/>
                  </a:cubicBezTo>
                  <a:cubicBezTo>
                    <a:pt x="0" y="3370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370"/>
                    <a:pt x="29021" y="2169"/>
                  </a:cubicBezTo>
                  <a:cubicBezTo>
                    <a:pt x="29021" y="935"/>
                    <a:pt x="28054" y="1"/>
                    <a:pt x="26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2"/>
            <p:cNvSpPr/>
            <p:nvPr/>
          </p:nvSpPr>
          <p:spPr>
            <a:xfrm flipH="1">
              <a:off x="7396129" y="1887082"/>
              <a:ext cx="653648" cy="97703"/>
            </a:xfrm>
            <a:custGeom>
              <a:avLst/>
              <a:gdLst/>
              <a:ahLst/>
              <a:cxnLst/>
              <a:rect l="l" t="t" r="r" b="b"/>
              <a:pathLst>
                <a:path w="29022" h="4338" extrusionOk="0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cubicBezTo>
                    <a:pt x="0" y="3403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403"/>
                    <a:pt x="29021" y="2169"/>
                  </a:cubicBezTo>
                  <a:cubicBezTo>
                    <a:pt x="29021" y="968"/>
                    <a:pt x="28054" y="1"/>
                    <a:pt x="26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2"/>
            <p:cNvSpPr/>
            <p:nvPr/>
          </p:nvSpPr>
          <p:spPr>
            <a:xfrm flipH="1">
              <a:off x="7396129" y="1757870"/>
              <a:ext cx="389955" cy="97680"/>
            </a:xfrm>
            <a:custGeom>
              <a:avLst/>
              <a:gdLst/>
              <a:ahLst/>
              <a:cxnLst/>
              <a:rect l="l" t="t" r="r" b="b"/>
              <a:pathLst>
                <a:path w="17314" h="4337" extrusionOk="0">
                  <a:moveTo>
                    <a:pt x="1" y="0"/>
                  </a:moveTo>
                  <a:lnTo>
                    <a:pt x="1" y="4337"/>
                  </a:lnTo>
                  <a:lnTo>
                    <a:pt x="15145" y="4337"/>
                  </a:lnTo>
                  <a:cubicBezTo>
                    <a:pt x="16346" y="4337"/>
                    <a:pt x="17313" y="3369"/>
                    <a:pt x="17313" y="2169"/>
                  </a:cubicBezTo>
                  <a:cubicBezTo>
                    <a:pt x="17280" y="968"/>
                    <a:pt x="16312" y="0"/>
                    <a:pt x="15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2"/>
            <p:cNvSpPr/>
            <p:nvPr/>
          </p:nvSpPr>
          <p:spPr>
            <a:xfrm flipH="1">
              <a:off x="7396129" y="1887082"/>
              <a:ext cx="250202" cy="97703"/>
            </a:xfrm>
            <a:custGeom>
              <a:avLst/>
              <a:gdLst/>
              <a:ahLst/>
              <a:cxnLst/>
              <a:rect l="l" t="t" r="r" b="b"/>
              <a:pathLst>
                <a:path w="11109" h="4338" extrusionOk="0">
                  <a:moveTo>
                    <a:pt x="0" y="1"/>
                  </a:moveTo>
                  <a:lnTo>
                    <a:pt x="0" y="4337"/>
                  </a:lnTo>
                  <a:lnTo>
                    <a:pt x="8940" y="4337"/>
                  </a:lnTo>
                  <a:cubicBezTo>
                    <a:pt x="10141" y="4337"/>
                    <a:pt x="11108" y="3403"/>
                    <a:pt x="11108" y="2169"/>
                  </a:cubicBezTo>
                  <a:cubicBezTo>
                    <a:pt x="11075" y="968"/>
                    <a:pt x="10107" y="1"/>
                    <a:pt x="89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2"/>
            <p:cNvSpPr/>
            <p:nvPr/>
          </p:nvSpPr>
          <p:spPr>
            <a:xfrm flipH="1">
              <a:off x="7737232" y="1757105"/>
              <a:ext cx="97680" cy="97703"/>
            </a:xfrm>
            <a:custGeom>
              <a:avLst/>
              <a:gdLst/>
              <a:ahLst/>
              <a:cxnLst/>
              <a:rect l="l" t="t" r="r" b="b"/>
              <a:pathLst>
                <a:path w="4337" h="4338" extrusionOk="0">
                  <a:moveTo>
                    <a:pt x="2169" y="1"/>
                  </a:moveTo>
                  <a:cubicBezTo>
                    <a:pt x="968" y="1"/>
                    <a:pt x="1" y="935"/>
                    <a:pt x="1" y="2169"/>
                  </a:cubicBezTo>
                  <a:cubicBezTo>
                    <a:pt x="1" y="3370"/>
                    <a:pt x="968" y="4337"/>
                    <a:pt x="2169" y="4337"/>
                  </a:cubicBezTo>
                  <a:cubicBezTo>
                    <a:pt x="3370" y="4337"/>
                    <a:pt x="4337" y="3370"/>
                    <a:pt x="4337" y="2169"/>
                  </a:cubicBezTo>
                  <a:cubicBezTo>
                    <a:pt x="4337" y="935"/>
                    <a:pt x="3336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2"/>
            <p:cNvSpPr/>
            <p:nvPr/>
          </p:nvSpPr>
          <p:spPr>
            <a:xfrm flipH="1">
              <a:off x="7601985" y="1887082"/>
              <a:ext cx="97703" cy="97703"/>
            </a:xfrm>
            <a:custGeom>
              <a:avLst/>
              <a:gdLst/>
              <a:ahLst/>
              <a:cxnLst/>
              <a:rect l="l" t="t" r="r" b="b"/>
              <a:pathLst>
                <a:path w="4338" h="4338" extrusionOk="0">
                  <a:moveTo>
                    <a:pt x="2169" y="1"/>
                  </a:moveTo>
                  <a:cubicBezTo>
                    <a:pt x="968" y="1"/>
                    <a:pt x="1" y="968"/>
                    <a:pt x="1" y="2169"/>
                  </a:cubicBezTo>
                  <a:cubicBezTo>
                    <a:pt x="1" y="3370"/>
                    <a:pt x="968" y="4337"/>
                    <a:pt x="2169" y="4337"/>
                  </a:cubicBezTo>
                  <a:cubicBezTo>
                    <a:pt x="3370" y="4337"/>
                    <a:pt x="4337" y="3370"/>
                    <a:pt x="4337" y="2169"/>
                  </a:cubicBezTo>
                  <a:cubicBezTo>
                    <a:pt x="4337" y="968"/>
                    <a:pt x="3370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2"/>
            <p:cNvSpPr/>
            <p:nvPr/>
          </p:nvSpPr>
          <p:spPr>
            <a:xfrm flipH="1">
              <a:off x="6699267" y="4352378"/>
              <a:ext cx="649121" cy="791125"/>
            </a:xfrm>
            <a:custGeom>
              <a:avLst/>
              <a:gdLst/>
              <a:ahLst/>
              <a:cxnLst/>
              <a:rect l="l" t="t" r="r" b="b"/>
              <a:pathLst>
                <a:path w="28821" h="35126" extrusionOk="0">
                  <a:moveTo>
                    <a:pt x="0" y="0"/>
                  </a:moveTo>
                  <a:lnTo>
                    <a:pt x="2502" y="20848"/>
                  </a:lnTo>
                  <a:lnTo>
                    <a:pt x="5404" y="35125"/>
                  </a:lnTo>
                  <a:lnTo>
                    <a:pt x="28821" y="35125"/>
                  </a:lnTo>
                  <a:lnTo>
                    <a:pt x="18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2"/>
            <p:cNvSpPr/>
            <p:nvPr/>
          </p:nvSpPr>
          <p:spPr>
            <a:xfrm flipH="1">
              <a:off x="7275505" y="4352378"/>
              <a:ext cx="672409" cy="791125"/>
            </a:xfrm>
            <a:custGeom>
              <a:avLst/>
              <a:gdLst/>
              <a:ahLst/>
              <a:cxnLst/>
              <a:rect l="l" t="t" r="r" b="b"/>
              <a:pathLst>
                <a:path w="29855" h="35126" extrusionOk="0">
                  <a:moveTo>
                    <a:pt x="10474" y="0"/>
                  </a:moveTo>
                  <a:lnTo>
                    <a:pt x="0" y="35125"/>
                  </a:lnTo>
                  <a:lnTo>
                    <a:pt x="26752" y="35125"/>
                  </a:lnTo>
                  <a:lnTo>
                    <a:pt x="29855" y="20915"/>
                  </a:lnTo>
                  <a:lnTo>
                    <a:pt x="28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2"/>
            <p:cNvSpPr/>
            <p:nvPr/>
          </p:nvSpPr>
          <p:spPr>
            <a:xfrm flipH="1">
              <a:off x="6809695" y="4352378"/>
              <a:ext cx="257725" cy="424482"/>
            </a:xfrm>
            <a:custGeom>
              <a:avLst/>
              <a:gdLst/>
              <a:ahLst/>
              <a:cxnLst/>
              <a:rect l="l" t="t" r="r" b="b"/>
              <a:pathLst>
                <a:path w="11443" h="18847" extrusionOk="0">
                  <a:moveTo>
                    <a:pt x="1" y="0"/>
                  </a:moveTo>
                  <a:cubicBezTo>
                    <a:pt x="334" y="5671"/>
                    <a:pt x="2602" y="11275"/>
                    <a:pt x="6439" y="15511"/>
                  </a:cubicBezTo>
                  <a:cubicBezTo>
                    <a:pt x="7573" y="16812"/>
                    <a:pt x="8907" y="17980"/>
                    <a:pt x="10508" y="18647"/>
                  </a:cubicBezTo>
                  <a:cubicBezTo>
                    <a:pt x="10775" y="18780"/>
                    <a:pt x="11109" y="18814"/>
                    <a:pt x="11442" y="18847"/>
                  </a:cubicBezTo>
                  <a:lnTo>
                    <a:pt x="58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2"/>
            <p:cNvSpPr/>
            <p:nvPr/>
          </p:nvSpPr>
          <p:spPr>
            <a:xfrm flipH="1">
              <a:off x="7570009" y="4352378"/>
              <a:ext cx="268986" cy="424482"/>
            </a:xfrm>
            <a:custGeom>
              <a:avLst/>
              <a:gdLst/>
              <a:ahLst/>
              <a:cxnLst/>
              <a:rect l="l" t="t" r="r" b="b"/>
              <a:pathLst>
                <a:path w="11943" h="18847" extrusionOk="0">
                  <a:moveTo>
                    <a:pt x="5638" y="0"/>
                  </a:moveTo>
                  <a:lnTo>
                    <a:pt x="1" y="18847"/>
                  </a:lnTo>
                  <a:cubicBezTo>
                    <a:pt x="501" y="18847"/>
                    <a:pt x="1002" y="18814"/>
                    <a:pt x="1435" y="18647"/>
                  </a:cubicBezTo>
                  <a:cubicBezTo>
                    <a:pt x="3003" y="17980"/>
                    <a:pt x="4304" y="16812"/>
                    <a:pt x="5471" y="15511"/>
                  </a:cubicBezTo>
                  <a:cubicBezTo>
                    <a:pt x="9274" y="11275"/>
                    <a:pt x="11576" y="5738"/>
                    <a:pt x="119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2"/>
            <p:cNvSpPr/>
            <p:nvPr/>
          </p:nvSpPr>
          <p:spPr>
            <a:xfrm flipH="1">
              <a:off x="7251451" y="4352378"/>
              <a:ext cx="84932" cy="471824"/>
            </a:xfrm>
            <a:custGeom>
              <a:avLst/>
              <a:gdLst/>
              <a:ahLst/>
              <a:cxnLst/>
              <a:rect l="l" t="t" r="r" b="b"/>
              <a:pathLst>
                <a:path w="3771" h="20949" extrusionOk="0">
                  <a:moveTo>
                    <a:pt x="1" y="0"/>
                  </a:moveTo>
                  <a:cubicBezTo>
                    <a:pt x="668" y="6972"/>
                    <a:pt x="1302" y="13943"/>
                    <a:pt x="1969" y="20848"/>
                  </a:cubicBezTo>
                  <a:cubicBezTo>
                    <a:pt x="2503" y="20915"/>
                    <a:pt x="3103" y="20915"/>
                    <a:pt x="3637" y="20948"/>
                  </a:cubicBezTo>
                  <a:cubicBezTo>
                    <a:pt x="3770" y="13977"/>
                    <a:pt x="3470" y="697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2"/>
            <p:cNvSpPr/>
            <p:nvPr/>
          </p:nvSpPr>
          <p:spPr>
            <a:xfrm flipH="1">
              <a:off x="7101203" y="2657470"/>
              <a:ext cx="168311" cy="266734"/>
            </a:xfrm>
            <a:custGeom>
              <a:avLst/>
              <a:gdLst/>
              <a:ahLst/>
              <a:cxnLst/>
              <a:rect l="l" t="t" r="r" b="b"/>
              <a:pathLst>
                <a:path w="7473" h="11843" extrusionOk="0">
                  <a:moveTo>
                    <a:pt x="5504" y="0"/>
                  </a:moveTo>
                  <a:cubicBezTo>
                    <a:pt x="4637" y="667"/>
                    <a:pt x="3737" y="1301"/>
                    <a:pt x="2869" y="1968"/>
                  </a:cubicBezTo>
                  <a:cubicBezTo>
                    <a:pt x="1" y="4136"/>
                    <a:pt x="1068" y="8773"/>
                    <a:pt x="2736" y="11842"/>
                  </a:cubicBezTo>
                  <a:cubicBezTo>
                    <a:pt x="4304" y="10141"/>
                    <a:pt x="5871" y="8340"/>
                    <a:pt x="6672" y="6205"/>
                  </a:cubicBezTo>
                  <a:cubicBezTo>
                    <a:pt x="7473" y="4103"/>
                    <a:pt x="7239" y="1501"/>
                    <a:pt x="5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2"/>
            <p:cNvSpPr/>
            <p:nvPr/>
          </p:nvSpPr>
          <p:spPr>
            <a:xfrm flipH="1">
              <a:off x="6527961" y="3689744"/>
              <a:ext cx="455315" cy="513896"/>
            </a:xfrm>
            <a:custGeom>
              <a:avLst/>
              <a:gdLst/>
              <a:ahLst/>
              <a:cxnLst/>
              <a:rect l="l" t="t" r="r" b="b"/>
              <a:pathLst>
                <a:path w="20216" h="22817" extrusionOk="0">
                  <a:moveTo>
                    <a:pt x="10275" y="0"/>
                  </a:moveTo>
                  <a:lnTo>
                    <a:pt x="1" y="5504"/>
                  </a:lnTo>
                  <a:lnTo>
                    <a:pt x="368" y="15978"/>
                  </a:lnTo>
                  <a:lnTo>
                    <a:pt x="10275" y="22816"/>
                  </a:lnTo>
                  <a:lnTo>
                    <a:pt x="20215" y="16512"/>
                  </a:lnTo>
                  <a:lnTo>
                    <a:pt x="1027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2"/>
            <p:cNvSpPr/>
            <p:nvPr/>
          </p:nvSpPr>
          <p:spPr>
            <a:xfrm flipH="1">
              <a:off x="6649672" y="3689744"/>
              <a:ext cx="333603" cy="249437"/>
            </a:xfrm>
            <a:custGeom>
              <a:avLst/>
              <a:gdLst/>
              <a:ahLst/>
              <a:cxnLst/>
              <a:rect l="l" t="t" r="r" b="b"/>
              <a:pathLst>
                <a:path w="14812" h="11075" extrusionOk="0">
                  <a:moveTo>
                    <a:pt x="10275" y="0"/>
                  </a:moveTo>
                  <a:lnTo>
                    <a:pt x="1" y="5504"/>
                  </a:lnTo>
                  <a:lnTo>
                    <a:pt x="201" y="11075"/>
                  </a:lnTo>
                  <a:lnTo>
                    <a:pt x="14811" y="7539"/>
                  </a:lnTo>
                  <a:lnTo>
                    <a:pt x="1027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2"/>
            <p:cNvSpPr/>
            <p:nvPr/>
          </p:nvSpPr>
          <p:spPr>
            <a:xfrm flipH="1">
              <a:off x="6671474" y="3243460"/>
              <a:ext cx="455292" cy="697229"/>
            </a:xfrm>
            <a:custGeom>
              <a:avLst/>
              <a:gdLst/>
              <a:ahLst/>
              <a:cxnLst/>
              <a:rect l="l" t="t" r="r" b="b"/>
              <a:pathLst>
                <a:path w="20215" h="30957" extrusionOk="0">
                  <a:moveTo>
                    <a:pt x="0" y="1"/>
                  </a:moveTo>
                  <a:lnTo>
                    <a:pt x="2402" y="30956"/>
                  </a:lnTo>
                  <a:cubicBezTo>
                    <a:pt x="2402" y="30956"/>
                    <a:pt x="15145" y="25319"/>
                    <a:pt x="20215" y="19448"/>
                  </a:cubicBezTo>
                  <a:lnTo>
                    <a:pt x="12076" y="7840"/>
                  </a:lnTo>
                  <a:cubicBezTo>
                    <a:pt x="9207" y="3770"/>
                    <a:pt x="4871" y="9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2"/>
            <p:cNvSpPr/>
            <p:nvPr/>
          </p:nvSpPr>
          <p:spPr>
            <a:xfrm flipH="1">
              <a:off x="6671474" y="3604834"/>
              <a:ext cx="410968" cy="335112"/>
            </a:xfrm>
            <a:custGeom>
              <a:avLst/>
              <a:gdLst/>
              <a:ahLst/>
              <a:cxnLst/>
              <a:rect l="l" t="t" r="r" b="b"/>
              <a:pathLst>
                <a:path w="18247" h="14879" extrusionOk="0">
                  <a:moveTo>
                    <a:pt x="15878" y="1"/>
                  </a:moveTo>
                  <a:lnTo>
                    <a:pt x="0" y="9474"/>
                  </a:lnTo>
                  <a:lnTo>
                    <a:pt x="401" y="14878"/>
                  </a:lnTo>
                  <a:cubicBezTo>
                    <a:pt x="401" y="14878"/>
                    <a:pt x="401" y="14878"/>
                    <a:pt x="401" y="14878"/>
                  </a:cubicBezTo>
                  <a:cubicBezTo>
                    <a:pt x="510" y="14878"/>
                    <a:pt x="13192" y="9290"/>
                    <a:pt x="18247" y="3403"/>
                  </a:cubicBezTo>
                  <a:lnTo>
                    <a:pt x="158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2"/>
            <p:cNvSpPr/>
            <p:nvPr/>
          </p:nvSpPr>
          <p:spPr>
            <a:xfrm flipH="1">
              <a:off x="6903613" y="3243460"/>
              <a:ext cx="886531" cy="1156260"/>
            </a:xfrm>
            <a:custGeom>
              <a:avLst/>
              <a:gdLst/>
              <a:ahLst/>
              <a:cxnLst/>
              <a:rect l="l" t="t" r="r" b="b"/>
              <a:pathLst>
                <a:path w="39362" h="51338" extrusionOk="0">
                  <a:moveTo>
                    <a:pt x="29421" y="1"/>
                  </a:moveTo>
                  <a:lnTo>
                    <a:pt x="5838" y="1402"/>
                  </a:lnTo>
                  <a:lnTo>
                    <a:pt x="0" y="26486"/>
                  </a:lnTo>
                  <a:lnTo>
                    <a:pt x="3102" y="46868"/>
                  </a:lnTo>
                  <a:lnTo>
                    <a:pt x="1501" y="51338"/>
                  </a:lnTo>
                  <a:lnTo>
                    <a:pt x="39161" y="51338"/>
                  </a:lnTo>
                  <a:lnTo>
                    <a:pt x="38161" y="46634"/>
                  </a:lnTo>
                  <a:lnTo>
                    <a:pt x="39195" y="25552"/>
                  </a:lnTo>
                  <a:cubicBezTo>
                    <a:pt x="39361" y="22050"/>
                    <a:pt x="38661" y="18547"/>
                    <a:pt x="37093" y="15445"/>
                  </a:cubicBezTo>
                  <a:lnTo>
                    <a:pt x="294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2"/>
            <p:cNvSpPr/>
            <p:nvPr/>
          </p:nvSpPr>
          <p:spPr>
            <a:xfrm flipH="1">
              <a:off x="7162802" y="3245713"/>
              <a:ext cx="466576" cy="319324"/>
            </a:xfrm>
            <a:custGeom>
              <a:avLst/>
              <a:gdLst/>
              <a:ahLst/>
              <a:cxnLst/>
              <a:rect l="l" t="t" r="r" b="b"/>
              <a:pathLst>
                <a:path w="20716" h="14178" extrusionOk="0">
                  <a:moveTo>
                    <a:pt x="20715" y="1"/>
                  </a:moveTo>
                  <a:lnTo>
                    <a:pt x="0" y="1235"/>
                  </a:lnTo>
                  <a:lnTo>
                    <a:pt x="12042" y="14178"/>
                  </a:lnTo>
                  <a:lnTo>
                    <a:pt x="207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2"/>
            <p:cNvSpPr/>
            <p:nvPr/>
          </p:nvSpPr>
          <p:spPr>
            <a:xfrm flipH="1">
              <a:off x="6820978" y="3914361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6675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2"/>
            <p:cNvSpPr/>
            <p:nvPr/>
          </p:nvSpPr>
          <p:spPr>
            <a:xfrm>
              <a:off x="5226742" y="2703059"/>
              <a:ext cx="833963" cy="1374886"/>
            </a:xfrm>
            <a:custGeom>
              <a:avLst/>
              <a:gdLst/>
              <a:ahLst/>
              <a:cxnLst/>
              <a:rect l="l" t="t" r="r" b="b"/>
              <a:pathLst>
                <a:path w="37028" h="61045" extrusionOk="0">
                  <a:moveTo>
                    <a:pt x="5004" y="1"/>
                  </a:moveTo>
                  <a:cubicBezTo>
                    <a:pt x="2236" y="1"/>
                    <a:pt x="1" y="2203"/>
                    <a:pt x="1" y="5005"/>
                  </a:cubicBezTo>
                  <a:lnTo>
                    <a:pt x="1" y="56041"/>
                  </a:lnTo>
                  <a:cubicBezTo>
                    <a:pt x="1" y="58810"/>
                    <a:pt x="2202" y="61045"/>
                    <a:pt x="5004" y="61045"/>
                  </a:cubicBezTo>
                  <a:lnTo>
                    <a:pt x="31957" y="61045"/>
                  </a:lnTo>
                  <a:cubicBezTo>
                    <a:pt x="34759" y="61045"/>
                    <a:pt x="37027" y="58810"/>
                    <a:pt x="36960" y="56041"/>
                  </a:cubicBezTo>
                  <a:lnTo>
                    <a:pt x="36960" y="5005"/>
                  </a:lnTo>
                  <a:cubicBezTo>
                    <a:pt x="36960" y="2269"/>
                    <a:pt x="34759" y="1"/>
                    <a:pt x="31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3" name="Google Shape;1153;p52"/>
            <p:cNvGrpSpPr/>
            <p:nvPr/>
          </p:nvGrpSpPr>
          <p:grpSpPr>
            <a:xfrm flipH="1">
              <a:off x="3814997" y="3827069"/>
              <a:ext cx="1021756" cy="332094"/>
              <a:chOff x="9165713" y="3174931"/>
              <a:chExt cx="1021756" cy="332094"/>
            </a:xfrm>
          </p:grpSpPr>
          <p:sp>
            <p:nvSpPr>
              <p:cNvPr id="1154" name="Google Shape;1154;p52"/>
              <p:cNvSpPr/>
              <p:nvPr/>
            </p:nvSpPr>
            <p:spPr>
              <a:xfrm flipH="1">
                <a:off x="9184497" y="3223016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6" y="0"/>
                      <a:pt x="0" y="2836"/>
                      <a:pt x="0" y="6305"/>
                    </a:cubicBezTo>
                    <a:cubicBezTo>
                      <a:pt x="0" y="9774"/>
                      <a:pt x="2836" y="12609"/>
                      <a:pt x="6305" y="12609"/>
                    </a:cubicBezTo>
                    <a:lnTo>
                      <a:pt x="38227" y="12609"/>
                    </a:lnTo>
                    <a:cubicBezTo>
                      <a:pt x="41697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rgbClr val="ED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52"/>
              <p:cNvSpPr/>
              <p:nvPr/>
            </p:nvSpPr>
            <p:spPr>
              <a:xfrm flipH="1">
                <a:off x="9165713" y="3174931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5" y="0"/>
                      <a:pt x="0" y="2836"/>
                      <a:pt x="0" y="6305"/>
                    </a:cubicBezTo>
                    <a:cubicBezTo>
                      <a:pt x="0" y="9774"/>
                      <a:pt x="2835" y="12609"/>
                      <a:pt x="6305" y="12609"/>
                    </a:cubicBezTo>
                    <a:lnTo>
                      <a:pt x="38227" y="12609"/>
                    </a:lnTo>
                    <a:cubicBezTo>
                      <a:pt x="41730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52"/>
              <p:cNvSpPr/>
              <p:nvPr/>
            </p:nvSpPr>
            <p:spPr>
              <a:xfrm>
                <a:off x="9309947" y="3222836"/>
                <a:ext cx="209639" cy="188175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8355" extrusionOk="0">
                    <a:moveTo>
                      <a:pt x="4646" y="1"/>
                    </a:moveTo>
                    <a:cubicBezTo>
                      <a:pt x="3684" y="1"/>
                      <a:pt x="2718" y="332"/>
                      <a:pt x="1935" y="1009"/>
                    </a:cubicBezTo>
                    <a:cubicBezTo>
                      <a:pt x="168" y="2543"/>
                      <a:pt x="1" y="5179"/>
                      <a:pt x="1502" y="6913"/>
                    </a:cubicBezTo>
                    <a:cubicBezTo>
                      <a:pt x="2326" y="7865"/>
                      <a:pt x="3491" y="8355"/>
                      <a:pt x="4662" y="8355"/>
                    </a:cubicBezTo>
                    <a:cubicBezTo>
                      <a:pt x="5624" y="8355"/>
                      <a:pt x="6590" y="8024"/>
                      <a:pt x="7373" y="7347"/>
                    </a:cubicBezTo>
                    <a:cubicBezTo>
                      <a:pt x="9107" y="5846"/>
                      <a:pt x="9307" y="3210"/>
                      <a:pt x="7806" y="1443"/>
                    </a:cubicBezTo>
                    <a:cubicBezTo>
                      <a:pt x="6982" y="491"/>
                      <a:pt x="5817" y="1"/>
                      <a:pt x="46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52"/>
              <p:cNvSpPr/>
              <p:nvPr/>
            </p:nvSpPr>
            <p:spPr>
              <a:xfrm>
                <a:off x="9581929" y="3223489"/>
                <a:ext cx="208108" cy="187612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8330" extrusionOk="0">
                    <a:moveTo>
                      <a:pt x="4637" y="1"/>
                    </a:moveTo>
                    <a:cubicBezTo>
                      <a:pt x="3626" y="1"/>
                      <a:pt x="2609" y="369"/>
                      <a:pt x="1801" y="1113"/>
                    </a:cubicBezTo>
                    <a:cubicBezTo>
                      <a:pt x="100" y="2681"/>
                      <a:pt x="0" y="5316"/>
                      <a:pt x="1568" y="6984"/>
                    </a:cubicBezTo>
                    <a:cubicBezTo>
                      <a:pt x="2392" y="7878"/>
                      <a:pt x="3510" y="8330"/>
                      <a:pt x="4633" y="8330"/>
                    </a:cubicBezTo>
                    <a:cubicBezTo>
                      <a:pt x="5647" y="8330"/>
                      <a:pt x="6665" y="7962"/>
                      <a:pt x="7472" y="7218"/>
                    </a:cubicBezTo>
                    <a:cubicBezTo>
                      <a:pt x="9140" y="5650"/>
                      <a:pt x="9240" y="3015"/>
                      <a:pt x="7672" y="1347"/>
                    </a:cubicBezTo>
                    <a:cubicBezTo>
                      <a:pt x="6866" y="453"/>
                      <a:pt x="5756" y="1"/>
                      <a:pt x="46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52"/>
              <p:cNvSpPr/>
              <p:nvPr/>
            </p:nvSpPr>
            <p:spPr>
              <a:xfrm>
                <a:off x="9855397" y="3222656"/>
                <a:ext cx="206621" cy="187793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8338" extrusionOk="0">
                    <a:moveTo>
                      <a:pt x="4594" y="1"/>
                    </a:moveTo>
                    <a:cubicBezTo>
                      <a:pt x="2710" y="1"/>
                      <a:pt x="989" y="1277"/>
                      <a:pt x="534" y="3185"/>
                    </a:cubicBezTo>
                    <a:cubicBezTo>
                      <a:pt x="0" y="5420"/>
                      <a:pt x="1368" y="7688"/>
                      <a:pt x="3603" y="8222"/>
                    </a:cubicBezTo>
                    <a:cubicBezTo>
                      <a:pt x="3929" y="8300"/>
                      <a:pt x="4256" y="8337"/>
                      <a:pt x="4577" y="8337"/>
                    </a:cubicBezTo>
                    <a:cubicBezTo>
                      <a:pt x="6455" y="8337"/>
                      <a:pt x="8155" y="7061"/>
                      <a:pt x="8640" y="5153"/>
                    </a:cubicBezTo>
                    <a:cubicBezTo>
                      <a:pt x="9173" y="2918"/>
                      <a:pt x="7806" y="683"/>
                      <a:pt x="5571" y="116"/>
                    </a:cubicBezTo>
                    <a:cubicBezTo>
                      <a:pt x="5244" y="38"/>
                      <a:pt x="4917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9" name="Google Shape;1159;p52"/>
            <p:cNvSpPr/>
            <p:nvPr/>
          </p:nvSpPr>
          <p:spPr>
            <a:xfrm flipH="1">
              <a:off x="5612495" y="2857090"/>
              <a:ext cx="358378" cy="773085"/>
            </a:xfrm>
            <a:custGeom>
              <a:avLst/>
              <a:gdLst/>
              <a:ahLst/>
              <a:cxnLst/>
              <a:rect l="l" t="t" r="r" b="b"/>
              <a:pathLst>
                <a:path w="15912" h="34325" extrusionOk="0">
                  <a:moveTo>
                    <a:pt x="5338" y="0"/>
                  </a:moveTo>
                  <a:cubicBezTo>
                    <a:pt x="2369" y="0"/>
                    <a:pt x="1" y="2369"/>
                    <a:pt x="1" y="5337"/>
                  </a:cubicBezTo>
                  <a:lnTo>
                    <a:pt x="1" y="28988"/>
                  </a:lnTo>
                  <a:cubicBezTo>
                    <a:pt x="1" y="31956"/>
                    <a:pt x="2369" y="34325"/>
                    <a:pt x="5338" y="34325"/>
                  </a:cubicBezTo>
                  <a:lnTo>
                    <a:pt x="10575" y="34325"/>
                  </a:lnTo>
                  <a:cubicBezTo>
                    <a:pt x="13544" y="34325"/>
                    <a:pt x="15912" y="31956"/>
                    <a:pt x="15912" y="28988"/>
                  </a:cubicBezTo>
                  <a:lnTo>
                    <a:pt x="15912" y="5337"/>
                  </a:lnTo>
                  <a:cubicBezTo>
                    <a:pt x="15912" y="2369"/>
                    <a:pt x="13544" y="0"/>
                    <a:pt x="10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2"/>
            <p:cNvSpPr/>
            <p:nvPr/>
          </p:nvSpPr>
          <p:spPr>
            <a:xfrm flipH="1">
              <a:off x="5315739" y="2857090"/>
              <a:ext cx="240428" cy="341847"/>
            </a:xfrm>
            <a:custGeom>
              <a:avLst/>
              <a:gdLst/>
              <a:ahLst/>
              <a:cxnLst/>
              <a:rect l="l" t="t" r="r" b="b"/>
              <a:pathLst>
                <a:path w="10675" h="15178" extrusionOk="0">
                  <a:moveTo>
                    <a:pt x="5338" y="0"/>
                  </a:moveTo>
                  <a:cubicBezTo>
                    <a:pt x="2402" y="0"/>
                    <a:pt x="1" y="2369"/>
                    <a:pt x="1" y="5337"/>
                  </a:cubicBezTo>
                  <a:lnTo>
                    <a:pt x="1" y="9841"/>
                  </a:lnTo>
                  <a:cubicBezTo>
                    <a:pt x="1" y="12809"/>
                    <a:pt x="2402" y="15178"/>
                    <a:pt x="5338" y="15178"/>
                  </a:cubicBezTo>
                  <a:cubicBezTo>
                    <a:pt x="8307" y="15178"/>
                    <a:pt x="10675" y="12809"/>
                    <a:pt x="10675" y="9841"/>
                  </a:cubicBezTo>
                  <a:lnTo>
                    <a:pt x="10675" y="5337"/>
                  </a:lnTo>
                  <a:cubicBezTo>
                    <a:pt x="10675" y="2369"/>
                    <a:pt x="8307" y="0"/>
                    <a:pt x="5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2"/>
            <p:cNvSpPr/>
            <p:nvPr/>
          </p:nvSpPr>
          <p:spPr>
            <a:xfrm flipH="1">
              <a:off x="5315739" y="3263531"/>
              <a:ext cx="240428" cy="366644"/>
            </a:xfrm>
            <a:custGeom>
              <a:avLst/>
              <a:gdLst/>
              <a:ahLst/>
              <a:cxnLst/>
              <a:rect l="l" t="t" r="r" b="b"/>
              <a:pathLst>
                <a:path w="10675" h="16279" extrusionOk="0">
                  <a:moveTo>
                    <a:pt x="5338" y="0"/>
                  </a:moveTo>
                  <a:cubicBezTo>
                    <a:pt x="2402" y="0"/>
                    <a:pt x="1" y="2402"/>
                    <a:pt x="1" y="5338"/>
                  </a:cubicBezTo>
                  <a:lnTo>
                    <a:pt x="1" y="10942"/>
                  </a:lnTo>
                  <a:cubicBezTo>
                    <a:pt x="1" y="13910"/>
                    <a:pt x="2402" y="16279"/>
                    <a:pt x="5338" y="16279"/>
                  </a:cubicBezTo>
                  <a:cubicBezTo>
                    <a:pt x="8307" y="16279"/>
                    <a:pt x="10675" y="13910"/>
                    <a:pt x="10675" y="10942"/>
                  </a:cubicBezTo>
                  <a:lnTo>
                    <a:pt x="10675" y="5338"/>
                  </a:lnTo>
                  <a:cubicBezTo>
                    <a:pt x="10675" y="2402"/>
                    <a:pt x="8307" y="0"/>
                    <a:pt x="5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2"/>
            <p:cNvSpPr/>
            <p:nvPr/>
          </p:nvSpPr>
          <p:spPr>
            <a:xfrm flipH="1">
              <a:off x="5314230" y="3709049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268"/>
                  </a:cubicBezTo>
                  <a:cubicBezTo>
                    <a:pt x="1" y="2002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2"/>
                    <a:pt x="29155" y="1268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2"/>
            <p:cNvSpPr/>
            <p:nvPr/>
          </p:nvSpPr>
          <p:spPr>
            <a:xfrm flipH="1">
              <a:off x="5314230" y="3799206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268"/>
                  </a:cubicBezTo>
                  <a:cubicBezTo>
                    <a:pt x="1" y="2002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2"/>
                    <a:pt x="29155" y="1268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2"/>
            <p:cNvSpPr/>
            <p:nvPr/>
          </p:nvSpPr>
          <p:spPr>
            <a:xfrm flipH="1">
              <a:off x="5314230" y="3889364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301"/>
                  </a:cubicBezTo>
                  <a:cubicBezTo>
                    <a:pt x="1" y="2001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1"/>
                    <a:pt x="29155" y="1301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2"/>
            <p:cNvSpPr/>
            <p:nvPr/>
          </p:nvSpPr>
          <p:spPr>
            <a:xfrm flipH="1">
              <a:off x="6926902" y="4223887"/>
              <a:ext cx="804661" cy="27072"/>
            </a:xfrm>
            <a:custGeom>
              <a:avLst/>
              <a:gdLst/>
              <a:ahLst/>
              <a:cxnLst/>
              <a:rect l="l" t="t" r="r" b="b"/>
              <a:pathLst>
                <a:path w="35727" h="1202" extrusionOk="0">
                  <a:moveTo>
                    <a:pt x="1" y="1"/>
                  </a:moveTo>
                  <a:lnTo>
                    <a:pt x="201" y="1202"/>
                  </a:lnTo>
                  <a:lnTo>
                    <a:pt x="35693" y="1202"/>
                  </a:lnTo>
                  <a:lnTo>
                    <a:pt x="357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2"/>
            <p:cNvSpPr/>
            <p:nvPr/>
          </p:nvSpPr>
          <p:spPr>
            <a:xfrm flipH="1">
              <a:off x="6918636" y="4065374"/>
              <a:ext cx="836215" cy="27072"/>
            </a:xfrm>
            <a:custGeom>
              <a:avLst/>
              <a:gdLst/>
              <a:ahLst/>
              <a:cxnLst/>
              <a:rect l="l" t="t" r="r" b="b"/>
              <a:pathLst>
                <a:path w="37128" h="1202" extrusionOk="0">
                  <a:moveTo>
                    <a:pt x="1" y="1"/>
                  </a:moveTo>
                  <a:lnTo>
                    <a:pt x="168" y="1201"/>
                  </a:lnTo>
                  <a:lnTo>
                    <a:pt x="37061" y="1201"/>
                  </a:lnTo>
                  <a:lnTo>
                    <a:pt x="37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2"/>
            <p:cNvSpPr/>
            <p:nvPr/>
          </p:nvSpPr>
          <p:spPr>
            <a:xfrm flipH="1">
              <a:off x="6911136" y="3906861"/>
              <a:ext cx="868490" cy="27072"/>
            </a:xfrm>
            <a:custGeom>
              <a:avLst/>
              <a:gdLst/>
              <a:ahLst/>
              <a:cxnLst/>
              <a:rect l="l" t="t" r="r" b="b"/>
              <a:pathLst>
                <a:path w="38561" h="1202" extrusionOk="0">
                  <a:moveTo>
                    <a:pt x="0" y="0"/>
                  </a:moveTo>
                  <a:lnTo>
                    <a:pt x="167" y="1201"/>
                  </a:lnTo>
                  <a:lnTo>
                    <a:pt x="38528" y="1201"/>
                  </a:lnTo>
                  <a:lnTo>
                    <a:pt x="385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2"/>
            <p:cNvSpPr/>
            <p:nvPr/>
          </p:nvSpPr>
          <p:spPr>
            <a:xfrm flipH="1">
              <a:off x="6923906" y="3747582"/>
              <a:ext cx="851215" cy="27815"/>
            </a:xfrm>
            <a:custGeom>
              <a:avLst/>
              <a:gdLst/>
              <a:ahLst/>
              <a:cxnLst/>
              <a:rect l="l" t="t" r="r" b="b"/>
              <a:pathLst>
                <a:path w="37794" h="1235" extrusionOk="0">
                  <a:moveTo>
                    <a:pt x="300" y="1"/>
                  </a:moveTo>
                  <a:lnTo>
                    <a:pt x="0" y="1235"/>
                  </a:lnTo>
                  <a:lnTo>
                    <a:pt x="37694" y="1235"/>
                  </a:lnTo>
                  <a:lnTo>
                    <a:pt x="377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2"/>
            <p:cNvSpPr/>
            <p:nvPr/>
          </p:nvSpPr>
          <p:spPr>
            <a:xfrm flipH="1">
              <a:off x="6941924" y="3589068"/>
              <a:ext cx="795630" cy="27050"/>
            </a:xfrm>
            <a:custGeom>
              <a:avLst/>
              <a:gdLst/>
              <a:ahLst/>
              <a:cxnLst/>
              <a:rect l="l" t="t" r="r" b="b"/>
              <a:pathLst>
                <a:path w="35326" h="1201" extrusionOk="0">
                  <a:moveTo>
                    <a:pt x="300" y="0"/>
                  </a:moveTo>
                  <a:lnTo>
                    <a:pt x="0" y="1201"/>
                  </a:lnTo>
                  <a:lnTo>
                    <a:pt x="35325" y="1201"/>
                  </a:lnTo>
                  <a:lnTo>
                    <a:pt x="347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2"/>
            <p:cNvSpPr/>
            <p:nvPr/>
          </p:nvSpPr>
          <p:spPr>
            <a:xfrm flipH="1">
              <a:off x="7020820" y="3430532"/>
              <a:ext cx="679932" cy="27072"/>
            </a:xfrm>
            <a:custGeom>
              <a:avLst/>
              <a:gdLst/>
              <a:ahLst/>
              <a:cxnLst/>
              <a:rect l="l" t="t" r="r" b="b"/>
              <a:pathLst>
                <a:path w="30189" h="1202" extrusionOk="0">
                  <a:moveTo>
                    <a:pt x="301" y="1"/>
                  </a:moveTo>
                  <a:lnTo>
                    <a:pt x="1" y="1202"/>
                  </a:lnTo>
                  <a:lnTo>
                    <a:pt x="30189" y="1202"/>
                  </a:lnTo>
                  <a:lnTo>
                    <a:pt x="296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2"/>
            <p:cNvSpPr/>
            <p:nvPr/>
          </p:nvSpPr>
          <p:spPr>
            <a:xfrm flipH="1">
              <a:off x="7204874" y="3012830"/>
              <a:ext cx="388446" cy="490608"/>
            </a:xfrm>
            <a:custGeom>
              <a:avLst/>
              <a:gdLst/>
              <a:ahLst/>
              <a:cxnLst/>
              <a:rect l="l" t="t" r="r" b="b"/>
              <a:pathLst>
                <a:path w="17247" h="21783" extrusionOk="0">
                  <a:moveTo>
                    <a:pt x="3370" y="0"/>
                  </a:moveTo>
                  <a:cubicBezTo>
                    <a:pt x="3069" y="3770"/>
                    <a:pt x="2736" y="7539"/>
                    <a:pt x="2436" y="11342"/>
                  </a:cubicBezTo>
                  <a:cubicBezTo>
                    <a:pt x="2176" y="11404"/>
                    <a:pt x="1923" y="11421"/>
                    <a:pt x="1673" y="11421"/>
                  </a:cubicBezTo>
                  <a:cubicBezTo>
                    <a:pt x="1369" y="11421"/>
                    <a:pt x="1068" y="11396"/>
                    <a:pt x="763" y="11396"/>
                  </a:cubicBezTo>
                  <a:cubicBezTo>
                    <a:pt x="513" y="11396"/>
                    <a:pt x="260" y="11413"/>
                    <a:pt x="1" y="11475"/>
                  </a:cubicBezTo>
                  <a:cubicBezTo>
                    <a:pt x="3370" y="14777"/>
                    <a:pt x="6739" y="18480"/>
                    <a:pt x="10175" y="21782"/>
                  </a:cubicBezTo>
                  <a:cubicBezTo>
                    <a:pt x="12443" y="18080"/>
                    <a:pt x="14945" y="14144"/>
                    <a:pt x="17246" y="10441"/>
                  </a:cubicBezTo>
                  <a:lnTo>
                    <a:pt x="17246" y="10441"/>
                  </a:lnTo>
                  <a:lnTo>
                    <a:pt x="14177" y="10708"/>
                  </a:lnTo>
                  <a:cubicBezTo>
                    <a:pt x="13377" y="7606"/>
                    <a:pt x="12576" y="4503"/>
                    <a:pt x="11842" y="1401"/>
                  </a:cubicBezTo>
                  <a:cubicBezTo>
                    <a:pt x="10957" y="1628"/>
                    <a:pt x="10054" y="1750"/>
                    <a:pt x="9141" y="1750"/>
                  </a:cubicBezTo>
                  <a:cubicBezTo>
                    <a:pt x="7235" y="1750"/>
                    <a:pt x="5287" y="1218"/>
                    <a:pt x="3370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2"/>
            <p:cNvSpPr/>
            <p:nvPr/>
          </p:nvSpPr>
          <p:spPr>
            <a:xfrm flipH="1">
              <a:off x="7287532" y="3012830"/>
              <a:ext cx="234414" cy="200946"/>
            </a:xfrm>
            <a:custGeom>
              <a:avLst/>
              <a:gdLst/>
              <a:ahLst/>
              <a:cxnLst/>
              <a:rect l="l" t="t" r="r" b="b"/>
              <a:pathLst>
                <a:path w="10408" h="8922" extrusionOk="0">
                  <a:moveTo>
                    <a:pt x="234" y="0"/>
                  </a:moveTo>
                  <a:cubicBezTo>
                    <a:pt x="167" y="1068"/>
                    <a:pt x="67" y="2202"/>
                    <a:pt x="1" y="3269"/>
                  </a:cubicBezTo>
                  <a:cubicBezTo>
                    <a:pt x="1602" y="5904"/>
                    <a:pt x="4237" y="7939"/>
                    <a:pt x="7239" y="8706"/>
                  </a:cubicBezTo>
                  <a:cubicBezTo>
                    <a:pt x="7670" y="8836"/>
                    <a:pt x="8157" y="8922"/>
                    <a:pt x="8641" y="8922"/>
                  </a:cubicBezTo>
                  <a:cubicBezTo>
                    <a:pt x="9280" y="8922"/>
                    <a:pt x="9914" y="8772"/>
                    <a:pt x="10408" y="8373"/>
                  </a:cubicBezTo>
                  <a:cubicBezTo>
                    <a:pt x="9841" y="6038"/>
                    <a:pt x="9240" y="3703"/>
                    <a:pt x="8673" y="1401"/>
                  </a:cubicBezTo>
                  <a:cubicBezTo>
                    <a:pt x="7797" y="1631"/>
                    <a:pt x="6891" y="1757"/>
                    <a:pt x="5970" y="1757"/>
                  </a:cubicBezTo>
                  <a:cubicBezTo>
                    <a:pt x="4087" y="1757"/>
                    <a:pt x="2138" y="1232"/>
                    <a:pt x="23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2"/>
            <p:cNvSpPr/>
            <p:nvPr/>
          </p:nvSpPr>
          <p:spPr>
            <a:xfrm flipH="1">
              <a:off x="7205640" y="3047380"/>
              <a:ext cx="326824" cy="323829"/>
            </a:xfrm>
            <a:custGeom>
              <a:avLst/>
              <a:gdLst/>
              <a:ahLst/>
              <a:cxnLst/>
              <a:rect l="l" t="t" r="r" b="b"/>
              <a:pathLst>
                <a:path w="14511" h="14378" extrusionOk="0">
                  <a:moveTo>
                    <a:pt x="534" y="1"/>
                  </a:moveTo>
                  <a:cubicBezTo>
                    <a:pt x="367" y="2236"/>
                    <a:pt x="167" y="4437"/>
                    <a:pt x="1" y="6705"/>
                  </a:cubicBezTo>
                  <a:cubicBezTo>
                    <a:pt x="1635" y="10074"/>
                    <a:pt x="4804" y="13577"/>
                    <a:pt x="11142" y="14378"/>
                  </a:cubicBezTo>
                  <a:cubicBezTo>
                    <a:pt x="12309" y="12543"/>
                    <a:pt x="13410" y="10708"/>
                    <a:pt x="14511" y="8974"/>
                  </a:cubicBezTo>
                  <a:lnTo>
                    <a:pt x="14511" y="8974"/>
                  </a:lnTo>
                  <a:lnTo>
                    <a:pt x="11409" y="9207"/>
                  </a:lnTo>
                  <a:cubicBezTo>
                    <a:pt x="10608" y="6172"/>
                    <a:pt x="9874" y="3136"/>
                    <a:pt x="9074" y="67"/>
                  </a:cubicBezTo>
                  <a:lnTo>
                    <a:pt x="8407" y="67"/>
                  </a:lnTo>
                  <a:cubicBezTo>
                    <a:pt x="7834" y="160"/>
                    <a:pt x="7232" y="210"/>
                    <a:pt x="6609" y="210"/>
                  </a:cubicBezTo>
                  <a:cubicBezTo>
                    <a:pt x="5888" y="210"/>
                    <a:pt x="5139" y="144"/>
                    <a:pt x="437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2"/>
            <p:cNvSpPr/>
            <p:nvPr/>
          </p:nvSpPr>
          <p:spPr>
            <a:xfrm flipH="1">
              <a:off x="7602306" y="2933258"/>
              <a:ext cx="125495" cy="165991"/>
            </a:xfrm>
            <a:custGeom>
              <a:avLst/>
              <a:gdLst/>
              <a:ahLst/>
              <a:cxnLst/>
              <a:rect l="l" t="t" r="r" b="b"/>
              <a:pathLst>
                <a:path w="5572" h="7370" extrusionOk="0">
                  <a:moveTo>
                    <a:pt x="2005" y="0"/>
                  </a:moveTo>
                  <a:cubicBezTo>
                    <a:pt x="1451" y="0"/>
                    <a:pt x="942" y="98"/>
                    <a:pt x="668" y="331"/>
                  </a:cubicBezTo>
                  <a:cubicBezTo>
                    <a:pt x="1" y="865"/>
                    <a:pt x="2402" y="3767"/>
                    <a:pt x="2469" y="4767"/>
                  </a:cubicBezTo>
                  <a:cubicBezTo>
                    <a:pt x="2536" y="5735"/>
                    <a:pt x="2102" y="6735"/>
                    <a:pt x="1402" y="7369"/>
                  </a:cubicBezTo>
                  <a:cubicBezTo>
                    <a:pt x="2469" y="7369"/>
                    <a:pt x="3870" y="6802"/>
                    <a:pt x="4571" y="6068"/>
                  </a:cubicBezTo>
                  <a:cubicBezTo>
                    <a:pt x="5271" y="5301"/>
                    <a:pt x="5571" y="4267"/>
                    <a:pt x="5505" y="3233"/>
                  </a:cubicBezTo>
                  <a:cubicBezTo>
                    <a:pt x="5405" y="2332"/>
                    <a:pt x="4837" y="965"/>
                    <a:pt x="4104" y="498"/>
                  </a:cubicBezTo>
                  <a:cubicBezTo>
                    <a:pt x="3690" y="203"/>
                    <a:pt x="2802" y="0"/>
                    <a:pt x="2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2"/>
            <p:cNvSpPr/>
            <p:nvPr/>
          </p:nvSpPr>
          <p:spPr>
            <a:xfrm flipH="1">
              <a:off x="7497126" y="2958799"/>
              <a:ext cx="154031" cy="165248"/>
            </a:xfrm>
            <a:custGeom>
              <a:avLst/>
              <a:gdLst/>
              <a:ahLst/>
              <a:cxnLst/>
              <a:rect l="l" t="t" r="r" b="b"/>
              <a:pathLst>
                <a:path w="6839" h="7337" extrusionOk="0">
                  <a:moveTo>
                    <a:pt x="4385" y="0"/>
                  </a:moveTo>
                  <a:cubicBezTo>
                    <a:pt x="3404" y="0"/>
                    <a:pt x="2313" y="203"/>
                    <a:pt x="1801" y="498"/>
                  </a:cubicBezTo>
                  <a:cubicBezTo>
                    <a:pt x="934" y="965"/>
                    <a:pt x="200" y="2332"/>
                    <a:pt x="134" y="3200"/>
                  </a:cubicBezTo>
                  <a:cubicBezTo>
                    <a:pt x="0" y="4267"/>
                    <a:pt x="367" y="5301"/>
                    <a:pt x="1268" y="6035"/>
                  </a:cubicBezTo>
                  <a:cubicBezTo>
                    <a:pt x="2135" y="6802"/>
                    <a:pt x="3836" y="7336"/>
                    <a:pt x="5137" y="7336"/>
                  </a:cubicBezTo>
                  <a:cubicBezTo>
                    <a:pt x="4270" y="6702"/>
                    <a:pt x="3769" y="5735"/>
                    <a:pt x="3836" y="4768"/>
                  </a:cubicBezTo>
                  <a:cubicBezTo>
                    <a:pt x="3870" y="3800"/>
                    <a:pt x="6838" y="831"/>
                    <a:pt x="6038" y="331"/>
                  </a:cubicBezTo>
                  <a:cubicBezTo>
                    <a:pt x="5696" y="98"/>
                    <a:pt x="5067" y="0"/>
                    <a:pt x="4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2"/>
            <p:cNvSpPr/>
            <p:nvPr/>
          </p:nvSpPr>
          <p:spPr>
            <a:xfrm flipH="1">
              <a:off x="7216158" y="2551524"/>
              <a:ext cx="507882" cy="564256"/>
            </a:xfrm>
            <a:custGeom>
              <a:avLst/>
              <a:gdLst/>
              <a:ahLst/>
              <a:cxnLst/>
              <a:rect l="l" t="t" r="r" b="b"/>
              <a:pathLst>
                <a:path w="22550" h="25053" extrusionOk="0">
                  <a:moveTo>
                    <a:pt x="12176" y="1"/>
                  </a:moveTo>
                  <a:cubicBezTo>
                    <a:pt x="9441" y="34"/>
                    <a:pt x="6705" y="501"/>
                    <a:pt x="4437" y="1969"/>
                  </a:cubicBezTo>
                  <a:cubicBezTo>
                    <a:pt x="2202" y="3403"/>
                    <a:pt x="1068" y="6005"/>
                    <a:pt x="801" y="7573"/>
                  </a:cubicBezTo>
                  <a:cubicBezTo>
                    <a:pt x="0" y="11843"/>
                    <a:pt x="2569" y="15612"/>
                    <a:pt x="3970" y="19748"/>
                  </a:cubicBezTo>
                  <a:cubicBezTo>
                    <a:pt x="5504" y="24318"/>
                    <a:pt x="6505" y="25052"/>
                    <a:pt x="15378" y="25052"/>
                  </a:cubicBezTo>
                  <a:cubicBezTo>
                    <a:pt x="17880" y="25052"/>
                    <a:pt x="20649" y="24185"/>
                    <a:pt x="21749" y="21983"/>
                  </a:cubicBezTo>
                  <a:cubicBezTo>
                    <a:pt x="22350" y="20849"/>
                    <a:pt x="22416" y="19515"/>
                    <a:pt x="22483" y="18247"/>
                  </a:cubicBezTo>
                  <a:cubicBezTo>
                    <a:pt x="22550" y="15512"/>
                    <a:pt x="22517" y="12710"/>
                    <a:pt x="22350" y="9975"/>
                  </a:cubicBezTo>
                  <a:cubicBezTo>
                    <a:pt x="22183" y="7473"/>
                    <a:pt x="21849" y="4738"/>
                    <a:pt x="20215" y="2836"/>
                  </a:cubicBezTo>
                  <a:cubicBezTo>
                    <a:pt x="18314" y="568"/>
                    <a:pt x="15078" y="1"/>
                    <a:pt x="12176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2"/>
            <p:cNvSpPr/>
            <p:nvPr/>
          </p:nvSpPr>
          <p:spPr>
            <a:xfrm flipH="1">
              <a:off x="7446789" y="2817853"/>
              <a:ext cx="156306" cy="142973"/>
            </a:xfrm>
            <a:custGeom>
              <a:avLst/>
              <a:gdLst/>
              <a:ahLst/>
              <a:cxnLst/>
              <a:rect l="l" t="t" r="r" b="b"/>
              <a:pathLst>
                <a:path w="6940" h="6348" extrusionOk="0">
                  <a:moveTo>
                    <a:pt x="3470" y="1"/>
                  </a:moveTo>
                  <a:cubicBezTo>
                    <a:pt x="2661" y="1"/>
                    <a:pt x="1852" y="318"/>
                    <a:pt x="1235" y="952"/>
                  </a:cubicBezTo>
                  <a:cubicBezTo>
                    <a:pt x="1" y="2186"/>
                    <a:pt x="1" y="4187"/>
                    <a:pt x="1235" y="5422"/>
                  </a:cubicBezTo>
                  <a:cubicBezTo>
                    <a:pt x="1852" y="6039"/>
                    <a:pt x="2661" y="6347"/>
                    <a:pt x="3470" y="6347"/>
                  </a:cubicBezTo>
                  <a:cubicBezTo>
                    <a:pt x="4279" y="6347"/>
                    <a:pt x="5088" y="6039"/>
                    <a:pt x="5705" y="5422"/>
                  </a:cubicBezTo>
                  <a:cubicBezTo>
                    <a:pt x="6939" y="4187"/>
                    <a:pt x="6939" y="2186"/>
                    <a:pt x="5705" y="952"/>
                  </a:cubicBezTo>
                  <a:cubicBezTo>
                    <a:pt x="5088" y="318"/>
                    <a:pt x="4279" y="1"/>
                    <a:pt x="347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2"/>
            <p:cNvSpPr/>
            <p:nvPr/>
          </p:nvSpPr>
          <p:spPr>
            <a:xfrm flipH="1">
              <a:off x="7216901" y="2815983"/>
              <a:ext cx="83423" cy="142027"/>
            </a:xfrm>
            <a:custGeom>
              <a:avLst/>
              <a:gdLst/>
              <a:ahLst/>
              <a:cxnLst/>
              <a:rect l="l" t="t" r="r" b="b"/>
              <a:pathLst>
                <a:path w="3704" h="6306" extrusionOk="0">
                  <a:moveTo>
                    <a:pt x="3103" y="1"/>
                  </a:moveTo>
                  <a:cubicBezTo>
                    <a:pt x="1402" y="1"/>
                    <a:pt x="1" y="1435"/>
                    <a:pt x="1" y="3136"/>
                  </a:cubicBezTo>
                  <a:cubicBezTo>
                    <a:pt x="1" y="4904"/>
                    <a:pt x="1402" y="6305"/>
                    <a:pt x="3170" y="6305"/>
                  </a:cubicBezTo>
                  <a:cubicBezTo>
                    <a:pt x="3337" y="6305"/>
                    <a:pt x="3503" y="6305"/>
                    <a:pt x="3637" y="6272"/>
                  </a:cubicBezTo>
                  <a:cubicBezTo>
                    <a:pt x="3704" y="4170"/>
                    <a:pt x="3704" y="2135"/>
                    <a:pt x="3603" y="67"/>
                  </a:cubicBezTo>
                  <a:cubicBezTo>
                    <a:pt x="3437" y="1"/>
                    <a:pt x="3270" y="1"/>
                    <a:pt x="3103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2"/>
            <p:cNvSpPr/>
            <p:nvPr/>
          </p:nvSpPr>
          <p:spPr>
            <a:xfrm flipH="1">
              <a:off x="7211631" y="2420804"/>
              <a:ext cx="501891" cy="186351"/>
            </a:xfrm>
            <a:custGeom>
              <a:avLst/>
              <a:gdLst/>
              <a:ahLst/>
              <a:cxnLst/>
              <a:rect l="l" t="t" r="r" b="b"/>
              <a:pathLst>
                <a:path w="22284" h="8274" extrusionOk="0">
                  <a:moveTo>
                    <a:pt x="22283" y="1"/>
                  </a:moveTo>
                  <a:cubicBezTo>
                    <a:pt x="21015" y="1769"/>
                    <a:pt x="18747" y="2603"/>
                    <a:pt x="16579" y="2803"/>
                  </a:cubicBezTo>
                  <a:cubicBezTo>
                    <a:pt x="16135" y="2844"/>
                    <a:pt x="15689" y="2861"/>
                    <a:pt x="15243" y="2861"/>
                  </a:cubicBezTo>
                  <a:cubicBezTo>
                    <a:pt x="13510" y="2861"/>
                    <a:pt x="11765" y="2602"/>
                    <a:pt x="10041" y="2469"/>
                  </a:cubicBezTo>
                  <a:cubicBezTo>
                    <a:pt x="9389" y="2419"/>
                    <a:pt x="8727" y="2384"/>
                    <a:pt x="8067" y="2384"/>
                  </a:cubicBezTo>
                  <a:cubicBezTo>
                    <a:pt x="6532" y="2384"/>
                    <a:pt x="5002" y="2573"/>
                    <a:pt x="3603" y="3203"/>
                  </a:cubicBezTo>
                  <a:cubicBezTo>
                    <a:pt x="1668" y="4104"/>
                    <a:pt x="0" y="6105"/>
                    <a:pt x="67" y="8273"/>
                  </a:cubicBezTo>
                  <a:cubicBezTo>
                    <a:pt x="5738" y="7339"/>
                    <a:pt x="9674" y="7539"/>
                    <a:pt x="13377" y="6605"/>
                  </a:cubicBezTo>
                  <a:cubicBezTo>
                    <a:pt x="17079" y="5705"/>
                    <a:pt x="20682" y="3470"/>
                    <a:pt x="22283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2"/>
            <p:cNvSpPr/>
            <p:nvPr/>
          </p:nvSpPr>
          <p:spPr>
            <a:xfrm flipH="1">
              <a:off x="7114717" y="2487853"/>
              <a:ext cx="413243" cy="222680"/>
            </a:xfrm>
            <a:custGeom>
              <a:avLst/>
              <a:gdLst/>
              <a:ahLst/>
              <a:cxnLst/>
              <a:rect l="l" t="t" r="r" b="b"/>
              <a:pathLst>
                <a:path w="18348" h="9887" extrusionOk="0">
                  <a:moveTo>
                    <a:pt x="9416" y="1"/>
                  </a:moveTo>
                  <a:cubicBezTo>
                    <a:pt x="7989" y="1"/>
                    <a:pt x="6548" y="233"/>
                    <a:pt x="5171" y="626"/>
                  </a:cubicBezTo>
                  <a:cubicBezTo>
                    <a:pt x="4137" y="893"/>
                    <a:pt x="2002" y="793"/>
                    <a:pt x="1" y="1293"/>
                  </a:cubicBezTo>
                  <a:cubicBezTo>
                    <a:pt x="1001" y="3895"/>
                    <a:pt x="3303" y="5963"/>
                    <a:pt x="5938" y="7298"/>
                  </a:cubicBezTo>
                  <a:cubicBezTo>
                    <a:pt x="8540" y="8632"/>
                    <a:pt x="11509" y="9232"/>
                    <a:pt x="14444" y="9733"/>
                  </a:cubicBezTo>
                  <a:cubicBezTo>
                    <a:pt x="14800" y="9816"/>
                    <a:pt x="15181" y="9887"/>
                    <a:pt x="15556" y="9887"/>
                  </a:cubicBezTo>
                  <a:cubicBezTo>
                    <a:pt x="15779" y="9887"/>
                    <a:pt x="16000" y="9862"/>
                    <a:pt x="16212" y="9799"/>
                  </a:cubicBezTo>
                  <a:cubicBezTo>
                    <a:pt x="17313" y="9466"/>
                    <a:pt x="17880" y="8332"/>
                    <a:pt x="18014" y="7298"/>
                  </a:cubicBezTo>
                  <a:cubicBezTo>
                    <a:pt x="18347" y="4629"/>
                    <a:pt x="16346" y="1994"/>
                    <a:pt x="13710" y="826"/>
                  </a:cubicBezTo>
                  <a:cubicBezTo>
                    <a:pt x="12353" y="250"/>
                    <a:pt x="10892" y="1"/>
                    <a:pt x="9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2"/>
            <p:cNvSpPr/>
            <p:nvPr/>
          </p:nvSpPr>
          <p:spPr>
            <a:xfrm flipH="1">
              <a:off x="7586541" y="2552290"/>
              <a:ext cx="275743" cy="360630"/>
            </a:xfrm>
            <a:custGeom>
              <a:avLst/>
              <a:gdLst/>
              <a:ahLst/>
              <a:cxnLst/>
              <a:rect l="l" t="t" r="r" b="b"/>
              <a:pathLst>
                <a:path w="12243" h="16012" extrusionOk="0">
                  <a:moveTo>
                    <a:pt x="8574" y="0"/>
                  </a:moveTo>
                  <a:lnTo>
                    <a:pt x="8574" y="0"/>
                  </a:lnTo>
                  <a:cubicBezTo>
                    <a:pt x="8507" y="167"/>
                    <a:pt x="8473" y="367"/>
                    <a:pt x="8674" y="467"/>
                  </a:cubicBezTo>
                  <a:cubicBezTo>
                    <a:pt x="5705" y="1301"/>
                    <a:pt x="2469" y="2335"/>
                    <a:pt x="1035" y="4837"/>
                  </a:cubicBezTo>
                  <a:cubicBezTo>
                    <a:pt x="1" y="6705"/>
                    <a:pt x="234" y="9007"/>
                    <a:pt x="1268" y="10941"/>
                  </a:cubicBezTo>
                  <a:cubicBezTo>
                    <a:pt x="2202" y="12843"/>
                    <a:pt x="3803" y="14411"/>
                    <a:pt x="5338" y="16012"/>
                  </a:cubicBezTo>
                  <a:cubicBezTo>
                    <a:pt x="7840" y="13843"/>
                    <a:pt x="10275" y="11408"/>
                    <a:pt x="11242" y="8440"/>
                  </a:cubicBezTo>
                  <a:cubicBezTo>
                    <a:pt x="12243" y="5437"/>
                    <a:pt x="11476" y="1768"/>
                    <a:pt x="8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2"/>
            <p:cNvSpPr/>
            <p:nvPr/>
          </p:nvSpPr>
          <p:spPr>
            <a:xfrm flipH="1">
              <a:off x="7340122" y="2826501"/>
              <a:ext cx="63131" cy="137500"/>
            </a:xfrm>
            <a:custGeom>
              <a:avLst/>
              <a:gdLst/>
              <a:ahLst/>
              <a:cxnLst/>
              <a:rect l="l" t="t" r="r" b="b"/>
              <a:pathLst>
                <a:path w="2803" h="6105" extrusionOk="0">
                  <a:moveTo>
                    <a:pt x="343" y="1"/>
                  </a:moveTo>
                  <a:cubicBezTo>
                    <a:pt x="276" y="1"/>
                    <a:pt x="201" y="34"/>
                    <a:pt x="134" y="101"/>
                  </a:cubicBezTo>
                  <a:cubicBezTo>
                    <a:pt x="1" y="167"/>
                    <a:pt x="1" y="334"/>
                    <a:pt x="134" y="468"/>
                  </a:cubicBezTo>
                  <a:cubicBezTo>
                    <a:pt x="835" y="1201"/>
                    <a:pt x="1635" y="2002"/>
                    <a:pt x="1969" y="3003"/>
                  </a:cubicBezTo>
                  <a:cubicBezTo>
                    <a:pt x="2269" y="3870"/>
                    <a:pt x="2002" y="5104"/>
                    <a:pt x="1168" y="5538"/>
                  </a:cubicBezTo>
                  <a:cubicBezTo>
                    <a:pt x="1068" y="5638"/>
                    <a:pt x="968" y="5805"/>
                    <a:pt x="1068" y="5938"/>
                  </a:cubicBezTo>
                  <a:cubicBezTo>
                    <a:pt x="1102" y="6038"/>
                    <a:pt x="1235" y="6105"/>
                    <a:pt x="1302" y="6105"/>
                  </a:cubicBezTo>
                  <a:cubicBezTo>
                    <a:pt x="1335" y="6105"/>
                    <a:pt x="1435" y="6038"/>
                    <a:pt x="1435" y="6038"/>
                  </a:cubicBezTo>
                  <a:cubicBezTo>
                    <a:pt x="2603" y="5438"/>
                    <a:pt x="2803" y="3937"/>
                    <a:pt x="2469" y="2836"/>
                  </a:cubicBezTo>
                  <a:cubicBezTo>
                    <a:pt x="2102" y="1702"/>
                    <a:pt x="1269" y="835"/>
                    <a:pt x="501" y="101"/>
                  </a:cubicBezTo>
                  <a:cubicBezTo>
                    <a:pt x="468" y="34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2"/>
            <p:cNvSpPr/>
            <p:nvPr/>
          </p:nvSpPr>
          <p:spPr>
            <a:xfrm flipH="1">
              <a:off x="7322081" y="2972245"/>
              <a:ext cx="157049" cy="87072"/>
            </a:xfrm>
            <a:custGeom>
              <a:avLst/>
              <a:gdLst/>
              <a:ahLst/>
              <a:cxnLst/>
              <a:rect l="l" t="t" r="r" b="b"/>
              <a:pathLst>
                <a:path w="6973" h="3866" extrusionOk="0">
                  <a:moveTo>
                    <a:pt x="168" y="1"/>
                  </a:moveTo>
                  <a:lnTo>
                    <a:pt x="168" y="1"/>
                  </a:lnTo>
                  <a:cubicBezTo>
                    <a:pt x="1" y="1702"/>
                    <a:pt x="1235" y="3403"/>
                    <a:pt x="2903" y="3804"/>
                  </a:cubicBezTo>
                  <a:cubicBezTo>
                    <a:pt x="3115" y="3845"/>
                    <a:pt x="3330" y="3865"/>
                    <a:pt x="3545" y="3865"/>
                  </a:cubicBezTo>
                  <a:cubicBezTo>
                    <a:pt x="5049" y="3865"/>
                    <a:pt x="6535" y="2891"/>
                    <a:pt x="6973" y="1635"/>
                  </a:cubicBezTo>
                  <a:cubicBezTo>
                    <a:pt x="4771" y="968"/>
                    <a:pt x="2469" y="368"/>
                    <a:pt x="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2"/>
            <p:cNvSpPr/>
            <p:nvPr/>
          </p:nvSpPr>
          <p:spPr>
            <a:xfrm flipH="1">
              <a:off x="6903613" y="3565014"/>
              <a:ext cx="372860" cy="390923"/>
            </a:xfrm>
            <a:custGeom>
              <a:avLst/>
              <a:gdLst/>
              <a:ahLst/>
              <a:cxnLst/>
              <a:rect l="l" t="t" r="r" b="b"/>
              <a:pathLst>
                <a:path w="16555" h="17357" extrusionOk="0">
                  <a:moveTo>
                    <a:pt x="1944" y="1"/>
                  </a:moveTo>
                  <a:cubicBezTo>
                    <a:pt x="1944" y="1"/>
                    <a:pt x="0" y="17357"/>
                    <a:pt x="12227" y="17357"/>
                  </a:cubicBezTo>
                  <a:cubicBezTo>
                    <a:pt x="13401" y="17357"/>
                    <a:pt x="14705" y="17197"/>
                    <a:pt x="16154" y="16846"/>
                  </a:cubicBezTo>
                  <a:lnTo>
                    <a:pt x="16354" y="12576"/>
                  </a:lnTo>
                  <a:cubicBezTo>
                    <a:pt x="16554" y="8240"/>
                    <a:pt x="15654" y="3904"/>
                    <a:pt x="137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2"/>
            <p:cNvSpPr/>
            <p:nvPr/>
          </p:nvSpPr>
          <p:spPr>
            <a:xfrm flipH="1">
              <a:off x="7526428" y="2722965"/>
              <a:ext cx="238175" cy="124347"/>
            </a:xfrm>
            <a:custGeom>
              <a:avLst/>
              <a:gdLst/>
              <a:ahLst/>
              <a:cxnLst/>
              <a:rect l="l" t="t" r="r" b="b"/>
              <a:pathLst>
                <a:path w="10575" h="5521" extrusionOk="0">
                  <a:moveTo>
                    <a:pt x="8149" y="1"/>
                  </a:moveTo>
                  <a:cubicBezTo>
                    <a:pt x="7016" y="1"/>
                    <a:pt x="5119" y="664"/>
                    <a:pt x="4470" y="928"/>
                  </a:cubicBezTo>
                  <a:lnTo>
                    <a:pt x="1368" y="2129"/>
                  </a:lnTo>
                  <a:cubicBezTo>
                    <a:pt x="434" y="2529"/>
                    <a:pt x="0" y="3597"/>
                    <a:pt x="467" y="4531"/>
                  </a:cubicBezTo>
                  <a:cubicBezTo>
                    <a:pt x="768" y="5158"/>
                    <a:pt x="1408" y="5521"/>
                    <a:pt x="2062" y="5521"/>
                  </a:cubicBezTo>
                  <a:cubicBezTo>
                    <a:pt x="2278" y="5521"/>
                    <a:pt x="2495" y="5481"/>
                    <a:pt x="2702" y="5398"/>
                  </a:cubicBezTo>
                  <a:lnTo>
                    <a:pt x="5771" y="4197"/>
                  </a:lnTo>
                  <a:cubicBezTo>
                    <a:pt x="6672" y="3797"/>
                    <a:pt x="10574" y="2062"/>
                    <a:pt x="10207" y="1195"/>
                  </a:cubicBezTo>
                  <a:lnTo>
                    <a:pt x="9007" y="361"/>
                  </a:lnTo>
                  <a:cubicBezTo>
                    <a:pt x="8913" y="100"/>
                    <a:pt x="8589" y="1"/>
                    <a:pt x="8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2"/>
            <p:cNvSpPr/>
            <p:nvPr/>
          </p:nvSpPr>
          <p:spPr>
            <a:xfrm flipH="1">
              <a:off x="7202622" y="2686794"/>
              <a:ext cx="448536" cy="238040"/>
            </a:xfrm>
            <a:custGeom>
              <a:avLst/>
              <a:gdLst/>
              <a:ahLst/>
              <a:cxnLst/>
              <a:rect l="l" t="t" r="r" b="b"/>
              <a:pathLst>
                <a:path w="19915" h="10569" extrusionOk="0">
                  <a:moveTo>
                    <a:pt x="11263" y="0"/>
                  </a:moveTo>
                  <a:cubicBezTo>
                    <a:pt x="7368" y="0"/>
                    <a:pt x="3464" y="893"/>
                    <a:pt x="0" y="2501"/>
                  </a:cubicBezTo>
                  <a:cubicBezTo>
                    <a:pt x="467" y="4569"/>
                    <a:pt x="1101" y="6737"/>
                    <a:pt x="2469" y="8405"/>
                  </a:cubicBezTo>
                  <a:cubicBezTo>
                    <a:pt x="3516" y="9683"/>
                    <a:pt x="5170" y="10569"/>
                    <a:pt x="6787" y="10569"/>
                  </a:cubicBezTo>
                  <a:cubicBezTo>
                    <a:pt x="7281" y="10569"/>
                    <a:pt x="7771" y="10486"/>
                    <a:pt x="8239" y="10307"/>
                  </a:cubicBezTo>
                  <a:cubicBezTo>
                    <a:pt x="9340" y="9873"/>
                    <a:pt x="10307" y="8906"/>
                    <a:pt x="11475" y="8906"/>
                  </a:cubicBezTo>
                  <a:cubicBezTo>
                    <a:pt x="11492" y="8905"/>
                    <a:pt x="11509" y="8905"/>
                    <a:pt x="11525" y="8905"/>
                  </a:cubicBezTo>
                  <a:cubicBezTo>
                    <a:pt x="13102" y="8905"/>
                    <a:pt x="14327" y="10441"/>
                    <a:pt x="15911" y="10507"/>
                  </a:cubicBezTo>
                  <a:cubicBezTo>
                    <a:pt x="16845" y="10507"/>
                    <a:pt x="17746" y="9973"/>
                    <a:pt x="18313" y="9206"/>
                  </a:cubicBezTo>
                  <a:cubicBezTo>
                    <a:pt x="18914" y="8439"/>
                    <a:pt x="19180" y="7538"/>
                    <a:pt x="19414" y="6637"/>
                  </a:cubicBezTo>
                  <a:cubicBezTo>
                    <a:pt x="19781" y="5036"/>
                    <a:pt x="19914" y="3201"/>
                    <a:pt x="18847" y="1900"/>
                  </a:cubicBezTo>
                  <a:cubicBezTo>
                    <a:pt x="18013" y="866"/>
                    <a:pt x="16612" y="533"/>
                    <a:pt x="15311" y="333"/>
                  </a:cubicBezTo>
                  <a:cubicBezTo>
                    <a:pt x="13975" y="109"/>
                    <a:pt x="12620" y="0"/>
                    <a:pt x="11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2"/>
            <p:cNvSpPr/>
            <p:nvPr/>
          </p:nvSpPr>
          <p:spPr>
            <a:xfrm flipH="1">
              <a:off x="7172577" y="2672628"/>
              <a:ext cx="448536" cy="238040"/>
            </a:xfrm>
            <a:custGeom>
              <a:avLst/>
              <a:gdLst/>
              <a:ahLst/>
              <a:cxnLst/>
              <a:rect l="l" t="t" r="r" b="b"/>
              <a:pathLst>
                <a:path w="19915" h="10569" extrusionOk="0">
                  <a:moveTo>
                    <a:pt x="11324" y="0"/>
                  </a:moveTo>
                  <a:cubicBezTo>
                    <a:pt x="7427" y="0"/>
                    <a:pt x="3529" y="906"/>
                    <a:pt x="0" y="2496"/>
                  </a:cubicBezTo>
                  <a:cubicBezTo>
                    <a:pt x="467" y="4598"/>
                    <a:pt x="1101" y="6766"/>
                    <a:pt x="2469" y="8434"/>
                  </a:cubicBezTo>
                  <a:cubicBezTo>
                    <a:pt x="3511" y="9705"/>
                    <a:pt x="5153" y="10569"/>
                    <a:pt x="6762" y="10569"/>
                  </a:cubicBezTo>
                  <a:cubicBezTo>
                    <a:pt x="7264" y="10569"/>
                    <a:pt x="7763" y="10484"/>
                    <a:pt x="8240" y="10302"/>
                  </a:cubicBezTo>
                  <a:cubicBezTo>
                    <a:pt x="9340" y="9868"/>
                    <a:pt x="10308" y="8934"/>
                    <a:pt x="11475" y="8934"/>
                  </a:cubicBezTo>
                  <a:cubicBezTo>
                    <a:pt x="11508" y="8933"/>
                    <a:pt x="11540" y="8932"/>
                    <a:pt x="11573" y="8932"/>
                  </a:cubicBezTo>
                  <a:cubicBezTo>
                    <a:pt x="13127" y="8932"/>
                    <a:pt x="14343" y="10469"/>
                    <a:pt x="15912" y="10502"/>
                  </a:cubicBezTo>
                  <a:cubicBezTo>
                    <a:pt x="16846" y="10502"/>
                    <a:pt x="17746" y="9968"/>
                    <a:pt x="18313" y="9201"/>
                  </a:cubicBezTo>
                  <a:cubicBezTo>
                    <a:pt x="18914" y="8467"/>
                    <a:pt x="19181" y="7533"/>
                    <a:pt x="19414" y="6632"/>
                  </a:cubicBezTo>
                  <a:cubicBezTo>
                    <a:pt x="19781" y="5031"/>
                    <a:pt x="19915" y="3197"/>
                    <a:pt x="18847" y="1896"/>
                  </a:cubicBezTo>
                  <a:cubicBezTo>
                    <a:pt x="18013" y="862"/>
                    <a:pt x="16612" y="528"/>
                    <a:pt x="15311" y="328"/>
                  </a:cubicBezTo>
                  <a:cubicBezTo>
                    <a:pt x="13992" y="107"/>
                    <a:pt x="12658" y="0"/>
                    <a:pt x="1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2"/>
            <p:cNvSpPr/>
            <p:nvPr/>
          </p:nvSpPr>
          <p:spPr>
            <a:xfrm flipH="1">
              <a:off x="7269491" y="2672966"/>
              <a:ext cx="222410" cy="237928"/>
            </a:xfrm>
            <a:custGeom>
              <a:avLst/>
              <a:gdLst/>
              <a:ahLst/>
              <a:cxnLst/>
              <a:rect l="l" t="t" r="r" b="b"/>
              <a:pathLst>
                <a:path w="9875" h="10564" extrusionOk="0">
                  <a:moveTo>
                    <a:pt x="5744" y="0"/>
                  </a:moveTo>
                  <a:cubicBezTo>
                    <a:pt x="4519" y="0"/>
                    <a:pt x="3290" y="83"/>
                    <a:pt x="2069" y="246"/>
                  </a:cubicBezTo>
                  <a:lnTo>
                    <a:pt x="1" y="10454"/>
                  </a:lnTo>
                  <a:cubicBezTo>
                    <a:pt x="346" y="10523"/>
                    <a:pt x="692" y="10563"/>
                    <a:pt x="1032" y="10563"/>
                  </a:cubicBezTo>
                  <a:cubicBezTo>
                    <a:pt x="1514" y="10563"/>
                    <a:pt x="1986" y="10482"/>
                    <a:pt x="2436" y="10287"/>
                  </a:cubicBezTo>
                  <a:cubicBezTo>
                    <a:pt x="3570" y="9853"/>
                    <a:pt x="4537" y="8919"/>
                    <a:pt x="5705" y="8919"/>
                  </a:cubicBezTo>
                  <a:cubicBezTo>
                    <a:pt x="6172" y="8919"/>
                    <a:pt x="6572" y="9019"/>
                    <a:pt x="7006" y="9186"/>
                  </a:cubicBezTo>
                  <a:lnTo>
                    <a:pt x="9875" y="313"/>
                  </a:lnTo>
                  <a:cubicBezTo>
                    <a:pt x="9774" y="313"/>
                    <a:pt x="9674" y="280"/>
                    <a:pt x="9574" y="280"/>
                  </a:cubicBezTo>
                  <a:cubicBezTo>
                    <a:pt x="8311" y="92"/>
                    <a:pt x="7030" y="0"/>
                    <a:pt x="5744" y="0"/>
                  </a:cubicBezTo>
                  <a:close/>
                </a:path>
              </a:pathLst>
            </a:custGeom>
            <a:solidFill>
              <a:srgbClr val="88C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2"/>
            <p:cNvSpPr/>
            <p:nvPr/>
          </p:nvSpPr>
          <p:spPr>
            <a:xfrm flipH="1">
              <a:off x="7347622" y="2528641"/>
              <a:ext cx="315563" cy="222748"/>
            </a:xfrm>
            <a:custGeom>
              <a:avLst/>
              <a:gdLst/>
              <a:ahLst/>
              <a:cxnLst/>
              <a:rect l="l" t="t" r="r" b="b"/>
              <a:pathLst>
                <a:path w="14011" h="9890" extrusionOk="0">
                  <a:moveTo>
                    <a:pt x="2151" y="1"/>
                  </a:moveTo>
                  <a:cubicBezTo>
                    <a:pt x="1943" y="1"/>
                    <a:pt x="1735" y="28"/>
                    <a:pt x="1535" y="83"/>
                  </a:cubicBezTo>
                  <a:cubicBezTo>
                    <a:pt x="801" y="350"/>
                    <a:pt x="0" y="1150"/>
                    <a:pt x="134" y="1917"/>
                  </a:cubicBezTo>
                  <a:cubicBezTo>
                    <a:pt x="367" y="4019"/>
                    <a:pt x="1368" y="5987"/>
                    <a:pt x="2936" y="7421"/>
                  </a:cubicBezTo>
                  <a:cubicBezTo>
                    <a:pt x="4470" y="8889"/>
                    <a:pt x="6472" y="9756"/>
                    <a:pt x="8607" y="9890"/>
                  </a:cubicBezTo>
                  <a:cubicBezTo>
                    <a:pt x="8673" y="9890"/>
                    <a:pt x="8707" y="9856"/>
                    <a:pt x="8707" y="9756"/>
                  </a:cubicBezTo>
                  <a:cubicBezTo>
                    <a:pt x="8707" y="9690"/>
                    <a:pt x="8673" y="9656"/>
                    <a:pt x="8607" y="9590"/>
                  </a:cubicBezTo>
                  <a:cubicBezTo>
                    <a:pt x="7172" y="9356"/>
                    <a:pt x="6272" y="7922"/>
                    <a:pt x="5871" y="6688"/>
                  </a:cubicBezTo>
                  <a:lnTo>
                    <a:pt x="5771" y="6187"/>
                  </a:lnTo>
                  <a:lnTo>
                    <a:pt x="5771" y="6187"/>
                  </a:lnTo>
                  <a:cubicBezTo>
                    <a:pt x="6205" y="6721"/>
                    <a:pt x="6772" y="7221"/>
                    <a:pt x="7339" y="7688"/>
                  </a:cubicBezTo>
                  <a:cubicBezTo>
                    <a:pt x="9007" y="8922"/>
                    <a:pt x="11142" y="9656"/>
                    <a:pt x="13210" y="9656"/>
                  </a:cubicBezTo>
                  <a:lnTo>
                    <a:pt x="13443" y="9656"/>
                  </a:lnTo>
                  <a:cubicBezTo>
                    <a:pt x="13610" y="9656"/>
                    <a:pt x="13710" y="9656"/>
                    <a:pt x="13877" y="9590"/>
                  </a:cubicBezTo>
                  <a:cubicBezTo>
                    <a:pt x="13977" y="9590"/>
                    <a:pt x="14010" y="9523"/>
                    <a:pt x="14010" y="9423"/>
                  </a:cubicBezTo>
                  <a:cubicBezTo>
                    <a:pt x="14010" y="9356"/>
                    <a:pt x="13944" y="9323"/>
                    <a:pt x="13877" y="9323"/>
                  </a:cubicBezTo>
                  <a:lnTo>
                    <a:pt x="13477" y="9323"/>
                  </a:lnTo>
                  <a:cubicBezTo>
                    <a:pt x="12609" y="9256"/>
                    <a:pt x="11675" y="8722"/>
                    <a:pt x="11108" y="7855"/>
                  </a:cubicBezTo>
                  <a:cubicBezTo>
                    <a:pt x="10475" y="6988"/>
                    <a:pt x="10141" y="5887"/>
                    <a:pt x="9841" y="4853"/>
                  </a:cubicBezTo>
                  <a:lnTo>
                    <a:pt x="9807" y="4719"/>
                  </a:lnTo>
                  <a:cubicBezTo>
                    <a:pt x="9474" y="3552"/>
                    <a:pt x="9107" y="2418"/>
                    <a:pt x="8373" y="1551"/>
                  </a:cubicBezTo>
                  <a:cubicBezTo>
                    <a:pt x="7798" y="839"/>
                    <a:pt x="6864" y="262"/>
                    <a:pt x="5847" y="262"/>
                  </a:cubicBezTo>
                  <a:cubicBezTo>
                    <a:pt x="5625" y="262"/>
                    <a:pt x="5398" y="290"/>
                    <a:pt x="5171" y="350"/>
                  </a:cubicBezTo>
                  <a:cubicBezTo>
                    <a:pt x="4804" y="483"/>
                    <a:pt x="4437" y="717"/>
                    <a:pt x="4137" y="1017"/>
                  </a:cubicBezTo>
                  <a:cubicBezTo>
                    <a:pt x="4003" y="850"/>
                    <a:pt x="3870" y="717"/>
                    <a:pt x="3703" y="583"/>
                  </a:cubicBezTo>
                  <a:cubicBezTo>
                    <a:pt x="3266" y="195"/>
                    <a:pt x="2706" y="1"/>
                    <a:pt x="2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2"/>
            <p:cNvSpPr/>
            <p:nvPr/>
          </p:nvSpPr>
          <p:spPr>
            <a:xfrm flipH="1">
              <a:off x="7625595" y="2798371"/>
              <a:ext cx="151036" cy="182162"/>
            </a:xfrm>
            <a:custGeom>
              <a:avLst/>
              <a:gdLst/>
              <a:ahLst/>
              <a:cxnLst/>
              <a:rect l="l" t="t" r="r" b="b"/>
              <a:pathLst>
                <a:path w="6706" h="8088" extrusionOk="0">
                  <a:moveTo>
                    <a:pt x="3180" y="1"/>
                  </a:moveTo>
                  <a:cubicBezTo>
                    <a:pt x="2632" y="1"/>
                    <a:pt x="2083" y="150"/>
                    <a:pt x="1635" y="449"/>
                  </a:cubicBezTo>
                  <a:cubicBezTo>
                    <a:pt x="501" y="1216"/>
                    <a:pt x="0" y="2717"/>
                    <a:pt x="234" y="4052"/>
                  </a:cubicBezTo>
                  <a:cubicBezTo>
                    <a:pt x="501" y="5386"/>
                    <a:pt x="1468" y="6520"/>
                    <a:pt x="2602" y="7221"/>
                  </a:cubicBezTo>
                  <a:cubicBezTo>
                    <a:pt x="3604" y="7805"/>
                    <a:pt x="4723" y="8088"/>
                    <a:pt x="5860" y="8088"/>
                  </a:cubicBezTo>
                  <a:cubicBezTo>
                    <a:pt x="6086" y="8088"/>
                    <a:pt x="6312" y="8077"/>
                    <a:pt x="6538" y="8054"/>
                  </a:cubicBezTo>
                  <a:cubicBezTo>
                    <a:pt x="6071" y="5686"/>
                    <a:pt x="6705" y="2851"/>
                    <a:pt x="5271" y="949"/>
                  </a:cubicBezTo>
                  <a:cubicBezTo>
                    <a:pt x="4777" y="317"/>
                    <a:pt x="3978" y="1"/>
                    <a:pt x="318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2"/>
            <p:cNvSpPr/>
            <p:nvPr/>
          </p:nvSpPr>
          <p:spPr>
            <a:xfrm flipH="1">
              <a:off x="7122983" y="3274271"/>
              <a:ext cx="666418" cy="1125449"/>
            </a:xfrm>
            <a:custGeom>
              <a:avLst/>
              <a:gdLst/>
              <a:ahLst/>
              <a:cxnLst/>
              <a:rect l="l" t="t" r="r" b="b"/>
              <a:pathLst>
                <a:path w="29589" h="49970" extrusionOk="0">
                  <a:moveTo>
                    <a:pt x="5905" y="0"/>
                  </a:moveTo>
                  <a:lnTo>
                    <a:pt x="0" y="25085"/>
                  </a:lnTo>
                  <a:lnTo>
                    <a:pt x="3103" y="45466"/>
                  </a:lnTo>
                  <a:lnTo>
                    <a:pt x="1535" y="49970"/>
                  </a:lnTo>
                  <a:lnTo>
                    <a:pt x="29588" y="49970"/>
                  </a:lnTo>
                  <a:cubicBezTo>
                    <a:pt x="24485" y="44632"/>
                    <a:pt x="18547" y="38495"/>
                    <a:pt x="14811" y="34992"/>
                  </a:cubicBezTo>
                  <a:cubicBezTo>
                    <a:pt x="8740" y="29288"/>
                    <a:pt x="6672" y="8306"/>
                    <a:pt x="6105" y="0"/>
                  </a:cubicBezTo>
                  <a:close/>
                </a:path>
              </a:pathLst>
            </a:custGeom>
            <a:solidFill>
              <a:srgbClr val="9E9E9E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2"/>
            <p:cNvSpPr/>
            <p:nvPr/>
          </p:nvSpPr>
          <p:spPr>
            <a:xfrm flipH="1">
              <a:off x="8400166" y="3327244"/>
              <a:ext cx="124752" cy="195721"/>
            </a:xfrm>
            <a:custGeom>
              <a:avLst/>
              <a:gdLst/>
              <a:ahLst/>
              <a:cxnLst/>
              <a:rect l="l" t="t" r="r" b="b"/>
              <a:pathLst>
                <a:path w="5539" h="8690" extrusionOk="0">
                  <a:moveTo>
                    <a:pt x="3776" y="1"/>
                  </a:moveTo>
                  <a:cubicBezTo>
                    <a:pt x="3150" y="1"/>
                    <a:pt x="2533" y="378"/>
                    <a:pt x="2269" y="984"/>
                  </a:cubicBezTo>
                  <a:lnTo>
                    <a:pt x="1" y="6421"/>
                  </a:lnTo>
                  <a:lnTo>
                    <a:pt x="4004" y="8690"/>
                  </a:lnTo>
                  <a:lnTo>
                    <a:pt x="5371" y="1952"/>
                  </a:lnTo>
                  <a:cubicBezTo>
                    <a:pt x="5538" y="1118"/>
                    <a:pt x="5071" y="317"/>
                    <a:pt x="4270" y="84"/>
                  </a:cubicBezTo>
                  <a:cubicBezTo>
                    <a:pt x="4109" y="28"/>
                    <a:pt x="3942" y="1"/>
                    <a:pt x="3776" y="1"/>
                  </a:cubicBezTo>
                  <a:close/>
                </a:path>
              </a:pathLst>
            </a:custGeom>
            <a:solidFill>
              <a:srgbClr val="E28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2"/>
            <p:cNvSpPr/>
            <p:nvPr/>
          </p:nvSpPr>
          <p:spPr>
            <a:xfrm flipH="1">
              <a:off x="8303252" y="3152762"/>
              <a:ext cx="410991" cy="576058"/>
            </a:xfrm>
            <a:custGeom>
              <a:avLst/>
              <a:gdLst/>
              <a:ahLst/>
              <a:cxnLst/>
              <a:rect l="l" t="t" r="r" b="b"/>
              <a:pathLst>
                <a:path w="18248" h="25577" extrusionOk="0">
                  <a:moveTo>
                    <a:pt x="7779" y="1"/>
                  </a:moveTo>
                  <a:cubicBezTo>
                    <a:pt x="7340" y="1"/>
                    <a:pt x="6915" y="221"/>
                    <a:pt x="6672" y="625"/>
                  </a:cubicBezTo>
                  <a:cubicBezTo>
                    <a:pt x="6389" y="493"/>
                    <a:pt x="6090" y="430"/>
                    <a:pt x="5794" y="430"/>
                  </a:cubicBezTo>
                  <a:cubicBezTo>
                    <a:pt x="5045" y="430"/>
                    <a:pt x="4319" y="833"/>
                    <a:pt x="3937" y="1526"/>
                  </a:cubicBezTo>
                  <a:lnTo>
                    <a:pt x="1" y="8331"/>
                  </a:lnTo>
                  <a:lnTo>
                    <a:pt x="1" y="17471"/>
                  </a:lnTo>
                  <a:lnTo>
                    <a:pt x="10575" y="25577"/>
                  </a:lnTo>
                  <a:lnTo>
                    <a:pt x="18247" y="20473"/>
                  </a:lnTo>
                  <a:cubicBezTo>
                    <a:pt x="18247" y="20473"/>
                    <a:pt x="15679" y="15669"/>
                    <a:pt x="9474" y="13935"/>
                  </a:cubicBezTo>
                  <a:lnTo>
                    <a:pt x="9074" y="9098"/>
                  </a:lnTo>
                  <a:lnTo>
                    <a:pt x="11776" y="4995"/>
                  </a:lnTo>
                  <a:cubicBezTo>
                    <a:pt x="12243" y="4328"/>
                    <a:pt x="12076" y="3461"/>
                    <a:pt x="11409" y="2960"/>
                  </a:cubicBezTo>
                  <a:cubicBezTo>
                    <a:pt x="11135" y="2759"/>
                    <a:pt x="10818" y="2657"/>
                    <a:pt x="10500" y="2657"/>
                  </a:cubicBezTo>
                  <a:cubicBezTo>
                    <a:pt x="10082" y="2657"/>
                    <a:pt x="9663" y="2834"/>
                    <a:pt x="9341" y="3194"/>
                  </a:cubicBezTo>
                  <a:lnTo>
                    <a:pt x="7439" y="5462"/>
                  </a:lnTo>
                  <a:lnTo>
                    <a:pt x="7439" y="5462"/>
                  </a:lnTo>
                  <a:lnTo>
                    <a:pt x="9307" y="2227"/>
                  </a:lnTo>
                  <a:cubicBezTo>
                    <a:pt x="9641" y="1693"/>
                    <a:pt x="9508" y="992"/>
                    <a:pt x="9007" y="625"/>
                  </a:cubicBezTo>
                  <a:lnTo>
                    <a:pt x="8607" y="292"/>
                  </a:lnTo>
                  <a:cubicBezTo>
                    <a:pt x="8357" y="94"/>
                    <a:pt x="8065" y="1"/>
                    <a:pt x="7779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2"/>
            <p:cNvSpPr/>
            <p:nvPr/>
          </p:nvSpPr>
          <p:spPr>
            <a:xfrm flipH="1">
              <a:off x="8556450" y="3160082"/>
              <a:ext cx="123986" cy="318558"/>
            </a:xfrm>
            <a:custGeom>
              <a:avLst/>
              <a:gdLst/>
              <a:ahLst/>
              <a:cxnLst/>
              <a:rect l="l" t="t" r="r" b="b"/>
              <a:pathLst>
                <a:path w="5505" h="14144" extrusionOk="0">
                  <a:moveTo>
                    <a:pt x="5221" y="0"/>
                  </a:moveTo>
                  <a:cubicBezTo>
                    <a:pt x="5134" y="0"/>
                    <a:pt x="5038" y="45"/>
                    <a:pt x="4971" y="134"/>
                  </a:cubicBezTo>
                  <a:lnTo>
                    <a:pt x="735" y="7205"/>
                  </a:lnTo>
                  <a:cubicBezTo>
                    <a:pt x="668" y="7239"/>
                    <a:pt x="668" y="7305"/>
                    <a:pt x="668" y="7339"/>
                  </a:cubicBezTo>
                  <a:lnTo>
                    <a:pt x="1" y="13843"/>
                  </a:lnTo>
                  <a:cubicBezTo>
                    <a:pt x="1" y="13977"/>
                    <a:pt x="134" y="14144"/>
                    <a:pt x="301" y="14144"/>
                  </a:cubicBezTo>
                  <a:cubicBezTo>
                    <a:pt x="434" y="14144"/>
                    <a:pt x="568" y="14010"/>
                    <a:pt x="601" y="13877"/>
                  </a:cubicBezTo>
                  <a:lnTo>
                    <a:pt x="1235" y="7439"/>
                  </a:lnTo>
                  <a:lnTo>
                    <a:pt x="5438" y="400"/>
                  </a:lnTo>
                  <a:cubicBezTo>
                    <a:pt x="5505" y="300"/>
                    <a:pt x="5471" y="134"/>
                    <a:pt x="5338" y="34"/>
                  </a:cubicBezTo>
                  <a:cubicBezTo>
                    <a:pt x="5305" y="11"/>
                    <a:pt x="5264" y="0"/>
                    <a:pt x="5221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2"/>
            <p:cNvSpPr/>
            <p:nvPr/>
          </p:nvSpPr>
          <p:spPr>
            <a:xfrm flipH="1">
              <a:off x="8539175" y="3269767"/>
              <a:ext cx="66126" cy="208874"/>
            </a:xfrm>
            <a:custGeom>
              <a:avLst/>
              <a:gdLst/>
              <a:ahLst/>
              <a:cxnLst/>
              <a:rect l="l" t="t" r="r" b="b"/>
              <a:pathLst>
                <a:path w="2936" h="9274" extrusionOk="0">
                  <a:moveTo>
                    <a:pt x="2630" y="0"/>
                  </a:moveTo>
                  <a:cubicBezTo>
                    <a:pt x="2536" y="0"/>
                    <a:pt x="2447" y="45"/>
                    <a:pt x="2402" y="134"/>
                  </a:cubicBezTo>
                  <a:lnTo>
                    <a:pt x="501" y="3269"/>
                  </a:lnTo>
                  <a:cubicBezTo>
                    <a:pt x="468" y="3303"/>
                    <a:pt x="468" y="3336"/>
                    <a:pt x="468" y="3369"/>
                  </a:cubicBezTo>
                  <a:lnTo>
                    <a:pt x="1" y="8973"/>
                  </a:lnTo>
                  <a:cubicBezTo>
                    <a:pt x="1" y="9107"/>
                    <a:pt x="134" y="9274"/>
                    <a:pt x="301" y="9274"/>
                  </a:cubicBezTo>
                  <a:cubicBezTo>
                    <a:pt x="434" y="9274"/>
                    <a:pt x="568" y="9140"/>
                    <a:pt x="568" y="9007"/>
                  </a:cubicBezTo>
                  <a:lnTo>
                    <a:pt x="1001" y="3503"/>
                  </a:lnTo>
                  <a:lnTo>
                    <a:pt x="2836" y="434"/>
                  </a:lnTo>
                  <a:cubicBezTo>
                    <a:pt x="2936" y="301"/>
                    <a:pt x="2903" y="134"/>
                    <a:pt x="2769" y="34"/>
                  </a:cubicBezTo>
                  <a:cubicBezTo>
                    <a:pt x="2725" y="11"/>
                    <a:pt x="2676" y="0"/>
                    <a:pt x="2630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2"/>
            <p:cNvSpPr/>
            <p:nvPr/>
          </p:nvSpPr>
          <p:spPr>
            <a:xfrm flipH="1">
              <a:off x="7715009" y="3592064"/>
              <a:ext cx="761080" cy="590653"/>
            </a:xfrm>
            <a:custGeom>
              <a:avLst/>
              <a:gdLst/>
              <a:ahLst/>
              <a:cxnLst/>
              <a:rect l="l" t="t" r="r" b="b"/>
              <a:pathLst>
                <a:path w="33792" h="26225" extrusionOk="0">
                  <a:moveTo>
                    <a:pt x="7206" y="1"/>
                  </a:moveTo>
                  <a:lnTo>
                    <a:pt x="1" y="6072"/>
                  </a:lnTo>
                  <a:lnTo>
                    <a:pt x="19381" y="23651"/>
                  </a:lnTo>
                  <a:cubicBezTo>
                    <a:pt x="21275" y="25349"/>
                    <a:pt x="23693" y="26225"/>
                    <a:pt x="26136" y="26225"/>
                  </a:cubicBezTo>
                  <a:cubicBezTo>
                    <a:pt x="27868" y="26225"/>
                    <a:pt x="29612" y="25785"/>
                    <a:pt x="31190" y="24885"/>
                  </a:cubicBezTo>
                  <a:lnTo>
                    <a:pt x="32624" y="24051"/>
                  </a:lnTo>
                  <a:lnTo>
                    <a:pt x="33792" y="15812"/>
                  </a:lnTo>
                  <a:lnTo>
                    <a:pt x="7206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2"/>
            <p:cNvSpPr/>
            <p:nvPr/>
          </p:nvSpPr>
          <p:spPr>
            <a:xfrm flipH="1">
              <a:off x="7657914" y="3275780"/>
              <a:ext cx="455292" cy="696463"/>
            </a:xfrm>
            <a:custGeom>
              <a:avLst/>
              <a:gdLst/>
              <a:ahLst/>
              <a:cxnLst/>
              <a:rect l="l" t="t" r="r" b="b"/>
              <a:pathLst>
                <a:path w="20215" h="30923" extrusionOk="0">
                  <a:moveTo>
                    <a:pt x="20215" y="0"/>
                  </a:moveTo>
                  <a:lnTo>
                    <a:pt x="20215" y="0"/>
                  </a:lnTo>
                  <a:cubicBezTo>
                    <a:pt x="15345" y="934"/>
                    <a:pt x="11008" y="3736"/>
                    <a:pt x="8140" y="7806"/>
                  </a:cubicBezTo>
                  <a:lnTo>
                    <a:pt x="0" y="19414"/>
                  </a:lnTo>
                  <a:cubicBezTo>
                    <a:pt x="7506" y="24284"/>
                    <a:pt x="17813" y="30922"/>
                    <a:pt x="17813" y="30922"/>
                  </a:cubicBezTo>
                  <a:lnTo>
                    <a:pt x="202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2"/>
            <p:cNvSpPr/>
            <p:nvPr/>
          </p:nvSpPr>
          <p:spPr>
            <a:xfrm flipH="1">
              <a:off x="7702239" y="3634879"/>
              <a:ext cx="410968" cy="337365"/>
            </a:xfrm>
            <a:custGeom>
              <a:avLst/>
              <a:gdLst/>
              <a:ahLst/>
              <a:cxnLst/>
              <a:rect l="l" t="t" r="r" b="b"/>
              <a:pathLst>
                <a:path w="18247" h="14979" extrusionOk="0">
                  <a:moveTo>
                    <a:pt x="2436" y="1"/>
                  </a:moveTo>
                  <a:lnTo>
                    <a:pt x="0" y="3470"/>
                  </a:lnTo>
                  <a:cubicBezTo>
                    <a:pt x="7339" y="8307"/>
                    <a:pt x="17813" y="14978"/>
                    <a:pt x="17813" y="14978"/>
                  </a:cubicBezTo>
                  <a:lnTo>
                    <a:pt x="18247" y="9908"/>
                  </a:lnTo>
                  <a:lnTo>
                    <a:pt x="2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2"/>
            <p:cNvSpPr/>
            <p:nvPr/>
          </p:nvSpPr>
          <p:spPr>
            <a:xfrm flipH="1">
              <a:off x="7869018" y="3382447"/>
              <a:ext cx="244189" cy="486869"/>
            </a:xfrm>
            <a:custGeom>
              <a:avLst/>
              <a:gdLst/>
              <a:ahLst/>
              <a:cxnLst/>
              <a:rect l="l" t="t" r="r" b="b"/>
              <a:pathLst>
                <a:path w="10842" h="21617" extrusionOk="0">
                  <a:moveTo>
                    <a:pt x="10842" y="1"/>
                  </a:moveTo>
                  <a:lnTo>
                    <a:pt x="10842" y="1"/>
                  </a:lnTo>
                  <a:cubicBezTo>
                    <a:pt x="9841" y="902"/>
                    <a:pt x="8940" y="1969"/>
                    <a:pt x="8140" y="3070"/>
                  </a:cubicBezTo>
                  <a:lnTo>
                    <a:pt x="0" y="14678"/>
                  </a:lnTo>
                  <a:cubicBezTo>
                    <a:pt x="3403" y="16880"/>
                    <a:pt x="7406" y="19482"/>
                    <a:pt x="10675" y="21616"/>
                  </a:cubicBezTo>
                  <a:cubicBezTo>
                    <a:pt x="9741" y="14778"/>
                    <a:pt x="10441" y="4571"/>
                    <a:pt x="10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2"/>
            <p:cNvSpPr/>
            <p:nvPr/>
          </p:nvSpPr>
          <p:spPr>
            <a:xfrm flipH="1">
              <a:off x="8314535" y="3592064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38D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2"/>
            <p:cNvSpPr/>
            <p:nvPr/>
          </p:nvSpPr>
          <p:spPr>
            <a:xfrm flipH="1">
              <a:off x="7866022" y="3586253"/>
              <a:ext cx="456801" cy="289076"/>
            </a:xfrm>
            <a:custGeom>
              <a:avLst/>
              <a:gdLst/>
              <a:ahLst/>
              <a:cxnLst/>
              <a:rect l="l" t="t" r="r" b="b"/>
              <a:pathLst>
                <a:path w="20282" h="12835" extrusionOk="0">
                  <a:moveTo>
                    <a:pt x="303" y="0"/>
                  </a:moveTo>
                  <a:cubicBezTo>
                    <a:pt x="218" y="0"/>
                    <a:pt x="141" y="44"/>
                    <a:pt x="101" y="125"/>
                  </a:cubicBezTo>
                  <a:cubicBezTo>
                    <a:pt x="1" y="259"/>
                    <a:pt x="68" y="425"/>
                    <a:pt x="168" y="492"/>
                  </a:cubicBezTo>
                  <a:lnTo>
                    <a:pt x="19815" y="12801"/>
                  </a:lnTo>
                  <a:cubicBezTo>
                    <a:pt x="19915" y="12834"/>
                    <a:pt x="19948" y="12834"/>
                    <a:pt x="19982" y="12834"/>
                  </a:cubicBezTo>
                  <a:cubicBezTo>
                    <a:pt x="20115" y="12834"/>
                    <a:pt x="20215" y="12801"/>
                    <a:pt x="20215" y="12734"/>
                  </a:cubicBezTo>
                  <a:cubicBezTo>
                    <a:pt x="20282" y="12601"/>
                    <a:pt x="20249" y="12434"/>
                    <a:pt x="20115" y="12334"/>
                  </a:cubicBezTo>
                  <a:lnTo>
                    <a:pt x="468" y="58"/>
                  </a:lnTo>
                  <a:cubicBezTo>
                    <a:pt x="415" y="19"/>
                    <a:pt x="357" y="0"/>
                    <a:pt x="303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2"/>
            <p:cNvSpPr/>
            <p:nvPr/>
          </p:nvSpPr>
          <p:spPr>
            <a:xfrm flipH="1">
              <a:off x="7718770" y="3151276"/>
              <a:ext cx="994706" cy="1032026"/>
            </a:xfrm>
            <a:custGeom>
              <a:avLst/>
              <a:gdLst/>
              <a:ahLst/>
              <a:cxnLst/>
              <a:rect l="l" t="t" r="r" b="b"/>
              <a:pathLst>
                <a:path w="44165" h="45822" extrusionOk="0">
                  <a:moveTo>
                    <a:pt x="7779" y="0"/>
                  </a:moveTo>
                  <a:cubicBezTo>
                    <a:pt x="7340" y="0"/>
                    <a:pt x="6914" y="221"/>
                    <a:pt x="6672" y="625"/>
                  </a:cubicBezTo>
                  <a:cubicBezTo>
                    <a:pt x="6409" y="507"/>
                    <a:pt x="6126" y="451"/>
                    <a:pt x="5843" y="451"/>
                  </a:cubicBezTo>
                  <a:cubicBezTo>
                    <a:pt x="5085" y="451"/>
                    <a:pt x="4325" y="854"/>
                    <a:pt x="3936" y="1559"/>
                  </a:cubicBezTo>
                  <a:lnTo>
                    <a:pt x="0" y="8364"/>
                  </a:lnTo>
                  <a:lnTo>
                    <a:pt x="0" y="17470"/>
                  </a:lnTo>
                  <a:lnTo>
                    <a:pt x="10541" y="25643"/>
                  </a:lnTo>
                  <a:lnTo>
                    <a:pt x="29888" y="43222"/>
                  </a:lnTo>
                  <a:cubicBezTo>
                    <a:pt x="30255" y="43555"/>
                    <a:pt x="30622" y="43822"/>
                    <a:pt x="31056" y="44122"/>
                  </a:cubicBezTo>
                  <a:cubicBezTo>
                    <a:pt x="32708" y="45242"/>
                    <a:pt x="34654" y="45822"/>
                    <a:pt x="36621" y="45822"/>
                  </a:cubicBezTo>
                  <a:cubicBezTo>
                    <a:pt x="38347" y="45822"/>
                    <a:pt x="40089" y="45376"/>
                    <a:pt x="41663" y="44456"/>
                  </a:cubicBezTo>
                  <a:lnTo>
                    <a:pt x="43131" y="43622"/>
                  </a:lnTo>
                  <a:lnTo>
                    <a:pt x="44165" y="36284"/>
                  </a:lnTo>
                  <a:lnTo>
                    <a:pt x="37393" y="38152"/>
                  </a:lnTo>
                  <a:cubicBezTo>
                    <a:pt x="36534" y="38391"/>
                    <a:pt x="35662" y="38508"/>
                    <a:pt x="34799" y="38508"/>
                  </a:cubicBezTo>
                  <a:cubicBezTo>
                    <a:pt x="32416" y="38508"/>
                    <a:pt x="30099" y="37616"/>
                    <a:pt x="28287" y="35950"/>
                  </a:cubicBezTo>
                  <a:lnTo>
                    <a:pt x="15278" y="23941"/>
                  </a:lnTo>
                  <a:cubicBezTo>
                    <a:pt x="10808" y="17103"/>
                    <a:pt x="3636" y="14301"/>
                    <a:pt x="3636" y="14301"/>
                  </a:cubicBezTo>
                  <a:lnTo>
                    <a:pt x="4236" y="6963"/>
                  </a:lnTo>
                  <a:lnTo>
                    <a:pt x="8873" y="525"/>
                  </a:lnTo>
                  <a:lnTo>
                    <a:pt x="8606" y="291"/>
                  </a:lnTo>
                  <a:cubicBezTo>
                    <a:pt x="8356" y="94"/>
                    <a:pt x="8065" y="0"/>
                    <a:pt x="7779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2"/>
            <p:cNvSpPr/>
            <p:nvPr/>
          </p:nvSpPr>
          <p:spPr>
            <a:xfrm flipH="1">
              <a:off x="6172623" y="3301276"/>
              <a:ext cx="135991" cy="196148"/>
            </a:xfrm>
            <a:custGeom>
              <a:avLst/>
              <a:gdLst/>
              <a:ahLst/>
              <a:cxnLst/>
              <a:rect l="l" t="t" r="r" b="b"/>
              <a:pathLst>
                <a:path w="6038" h="8709" extrusionOk="0">
                  <a:moveTo>
                    <a:pt x="1761" y="1"/>
                  </a:moveTo>
                  <a:cubicBezTo>
                    <a:pt x="1543" y="1"/>
                    <a:pt x="1320" y="45"/>
                    <a:pt x="1101" y="136"/>
                  </a:cubicBezTo>
                  <a:cubicBezTo>
                    <a:pt x="367" y="469"/>
                    <a:pt x="0" y="1370"/>
                    <a:pt x="234" y="2104"/>
                  </a:cubicBezTo>
                  <a:lnTo>
                    <a:pt x="2302" y="8709"/>
                  </a:lnTo>
                  <a:lnTo>
                    <a:pt x="6038" y="5973"/>
                  </a:lnTo>
                  <a:lnTo>
                    <a:pt x="3203" y="870"/>
                  </a:lnTo>
                  <a:cubicBezTo>
                    <a:pt x="2887" y="312"/>
                    <a:pt x="2343" y="1"/>
                    <a:pt x="1761" y="1"/>
                  </a:cubicBezTo>
                  <a:close/>
                </a:path>
              </a:pathLst>
            </a:custGeom>
            <a:solidFill>
              <a:srgbClr val="E28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2"/>
            <p:cNvSpPr/>
            <p:nvPr/>
          </p:nvSpPr>
          <p:spPr>
            <a:xfrm flipH="1">
              <a:off x="5964515" y="3141231"/>
              <a:ext cx="129234" cy="306599"/>
            </a:xfrm>
            <a:custGeom>
              <a:avLst/>
              <a:gdLst/>
              <a:ahLst/>
              <a:cxnLst/>
              <a:rect l="l" t="t" r="r" b="b"/>
              <a:pathLst>
                <a:path w="5738" h="13613" extrusionOk="0">
                  <a:moveTo>
                    <a:pt x="1687" y="1"/>
                  </a:moveTo>
                  <a:cubicBezTo>
                    <a:pt x="1659" y="1"/>
                    <a:pt x="1630" y="2"/>
                    <a:pt x="1602" y="3"/>
                  </a:cubicBezTo>
                  <a:cubicBezTo>
                    <a:pt x="634" y="37"/>
                    <a:pt x="0" y="1037"/>
                    <a:pt x="367" y="1938"/>
                  </a:cubicBezTo>
                  <a:lnTo>
                    <a:pt x="2436" y="6841"/>
                  </a:lnTo>
                  <a:lnTo>
                    <a:pt x="1201" y="12612"/>
                  </a:lnTo>
                  <a:lnTo>
                    <a:pt x="4637" y="13613"/>
                  </a:lnTo>
                  <a:lnTo>
                    <a:pt x="5738" y="6341"/>
                  </a:lnTo>
                  <a:lnTo>
                    <a:pt x="2903" y="737"/>
                  </a:lnTo>
                  <a:cubicBezTo>
                    <a:pt x="2681" y="294"/>
                    <a:pt x="2219" y="1"/>
                    <a:pt x="1687" y="1"/>
                  </a:cubicBezTo>
                  <a:close/>
                </a:path>
              </a:pathLst>
            </a:custGeom>
            <a:solidFill>
              <a:srgbClr val="EAA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2"/>
            <p:cNvSpPr/>
            <p:nvPr/>
          </p:nvSpPr>
          <p:spPr>
            <a:xfrm flipH="1">
              <a:off x="5976520" y="3116434"/>
              <a:ext cx="401216" cy="580833"/>
            </a:xfrm>
            <a:custGeom>
              <a:avLst/>
              <a:gdLst/>
              <a:ahLst/>
              <a:cxnLst/>
              <a:rect l="l" t="t" r="r" b="b"/>
              <a:pathLst>
                <a:path w="17814" h="25789" extrusionOk="0">
                  <a:moveTo>
                    <a:pt x="8354" y="0"/>
                  </a:moveTo>
                  <a:cubicBezTo>
                    <a:pt x="8020" y="0"/>
                    <a:pt x="7684" y="128"/>
                    <a:pt x="7439" y="404"/>
                  </a:cubicBezTo>
                  <a:lnTo>
                    <a:pt x="7039" y="771"/>
                  </a:lnTo>
                  <a:cubicBezTo>
                    <a:pt x="6605" y="1238"/>
                    <a:pt x="6572" y="1938"/>
                    <a:pt x="6939" y="2439"/>
                  </a:cubicBezTo>
                  <a:lnTo>
                    <a:pt x="9140" y="5441"/>
                  </a:lnTo>
                  <a:lnTo>
                    <a:pt x="7005" y="3406"/>
                  </a:lnTo>
                  <a:cubicBezTo>
                    <a:pt x="6713" y="3148"/>
                    <a:pt x="6332" y="3005"/>
                    <a:pt x="5954" y="3005"/>
                  </a:cubicBezTo>
                  <a:cubicBezTo>
                    <a:pt x="5598" y="3005"/>
                    <a:pt x="5245" y="3131"/>
                    <a:pt x="4971" y="3406"/>
                  </a:cubicBezTo>
                  <a:cubicBezTo>
                    <a:pt x="4337" y="3906"/>
                    <a:pt x="4304" y="4807"/>
                    <a:pt x="4804" y="5441"/>
                  </a:cubicBezTo>
                  <a:lnTo>
                    <a:pt x="7939" y="9277"/>
                  </a:lnTo>
                  <a:lnTo>
                    <a:pt x="8006" y="14114"/>
                  </a:lnTo>
                  <a:cubicBezTo>
                    <a:pt x="2002" y="16449"/>
                    <a:pt x="0" y="21486"/>
                    <a:pt x="0" y="21486"/>
                  </a:cubicBezTo>
                  <a:lnTo>
                    <a:pt x="8240" y="25789"/>
                  </a:lnTo>
                  <a:lnTo>
                    <a:pt x="17813" y="16515"/>
                  </a:lnTo>
                  <a:lnTo>
                    <a:pt x="16846" y="7442"/>
                  </a:lnTo>
                  <a:lnTo>
                    <a:pt x="12209" y="1104"/>
                  </a:lnTo>
                  <a:cubicBezTo>
                    <a:pt x="11775" y="539"/>
                    <a:pt x="11113" y="229"/>
                    <a:pt x="10438" y="229"/>
                  </a:cubicBezTo>
                  <a:cubicBezTo>
                    <a:pt x="10076" y="229"/>
                    <a:pt x="9711" y="318"/>
                    <a:pt x="9374" y="504"/>
                  </a:cubicBezTo>
                  <a:cubicBezTo>
                    <a:pt x="9139" y="179"/>
                    <a:pt x="8748" y="0"/>
                    <a:pt x="835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2"/>
            <p:cNvSpPr/>
            <p:nvPr/>
          </p:nvSpPr>
          <p:spPr>
            <a:xfrm flipH="1">
              <a:off x="6017848" y="3121343"/>
              <a:ext cx="155540" cy="305450"/>
            </a:xfrm>
            <a:custGeom>
              <a:avLst/>
              <a:gdLst/>
              <a:ahLst/>
              <a:cxnLst/>
              <a:rect l="l" t="t" r="r" b="b"/>
              <a:pathLst>
                <a:path w="6906" h="13562" extrusionOk="0">
                  <a:moveTo>
                    <a:pt x="326" y="1"/>
                  </a:moveTo>
                  <a:cubicBezTo>
                    <a:pt x="268" y="1"/>
                    <a:pt x="211" y="27"/>
                    <a:pt x="167" y="86"/>
                  </a:cubicBezTo>
                  <a:cubicBezTo>
                    <a:pt x="34" y="152"/>
                    <a:pt x="1" y="319"/>
                    <a:pt x="101" y="453"/>
                  </a:cubicBezTo>
                  <a:lnTo>
                    <a:pt x="5038" y="6991"/>
                  </a:lnTo>
                  <a:lnTo>
                    <a:pt x="6372" y="13328"/>
                  </a:lnTo>
                  <a:cubicBezTo>
                    <a:pt x="6372" y="13462"/>
                    <a:pt x="6505" y="13562"/>
                    <a:pt x="6605" y="13562"/>
                  </a:cubicBezTo>
                  <a:cubicBezTo>
                    <a:pt x="6772" y="13529"/>
                    <a:pt x="6906" y="13395"/>
                    <a:pt x="6872" y="13228"/>
                  </a:cubicBezTo>
                  <a:lnTo>
                    <a:pt x="5538" y="6857"/>
                  </a:lnTo>
                  <a:cubicBezTo>
                    <a:pt x="5538" y="6790"/>
                    <a:pt x="5505" y="6757"/>
                    <a:pt x="5505" y="6724"/>
                  </a:cubicBezTo>
                  <a:lnTo>
                    <a:pt x="534" y="119"/>
                  </a:lnTo>
                  <a:cubicBezTo>
                    <a:pt x="478" y="44"/>
                    <a:pt x="401" y="1"/>
                    <a:pt x="326" y="1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2"/>
            <p:cNvSpPr/>
            <p:nvPr/>
          </p:nvSpPr>
          <p:spPr>
            <a:xfrm flipH="1">
              <a:off x="6092984" y="3232402"/>
              <a:ext cx="87162" cy="202657"/>
            </a:xfrm>
            <a:custGeom>
              <a:avLst/>
              <a:gdLst/>
              <a:ahLst/>
              <a:cxnLst/>
              <a:rect l="l" t="t" r="r" b="b"/>
              <a:pathLst>
                <a:path w="3870" h="8998" extrusionOk="0">
                  <a:moveTo>
                    <a:pt x="309" y="0"/>
                  </a:moveTo>
                  <a:cubicBezTo>
                    <a:pt x="257" y="0"/>
                    <a:pt x="207" y="19"/>
                    <a:pt x="167" y="58"/>
                  </a:cubicBezTo>
                  <a:cubicBezTo>
                    <a:pt x="34" y="158"/>
                    <a:pt x="0" y="325"/>
                    <a:pt x="100" y="458"/>
                  </a:cubicBezTo>
                  <a:lnTo>
                    <a:pt x="2269" y="3327"/>
                  </a:lnTo>
                  <a:lnTo>
                    <a:pt x="3336" y="8798"/>
                  </a:lnTo>
                  <a:cubicBezTo>
                    <a:pt x="3369" y="8931"/>
                    <a:pt x="3503" y="8998"/>
                    <a:pt x="3636" y="8998"/>
                  </a:cubicBezTo>
                  <a:cubicBezTo>
                    <a:pt x="3770" y="8965"/>
                    <a:pt x="3870" y="8831"/>
                    <a:pt x="3870" y="8664"/>
                  </a:cubicBezTo>
                  <a:lnTo>
                    <a:pt x="2802" y="3160"/>
                  </a:lnTo>
                  <a:cubicBezTo>
                    <a:pt x="2802" y="3127"/>
                    <a:pt x="2736" y="3094"/>
                    <a:pt x="2736" y="3027"/>
                  </a:cubicBezTo>
                  <a:lnTo>
                    <a:pt x="534" y="125"/>
                  </a:lnTo>
                  <a:cubicBezTo>
                    <a:pt x="474" y="44"/>
                    <a:pt x="388" y="0"/>
                    <a:pt x="309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2"/>
            <p:cNvSpPr/>
            <p:nvPr/>
          </p:nvSpPr>
          <p:spPr>
            <a:xfrm flipH="1">
              <a:off x="6193659" y="3577784"/>
              <a:ext cx="730270" cy="633535"/>
            </a:xfrm>
            <a:custGeom>
              <a:avLst/>
              <a:gdLst/>
              <a:ahLst/>
              <a:cxnLst/>
              <a:rect l="l" t="t" r="r" b="b"/>
              <a:pathLst>
                <a:path w="32424" h="28129" extrusionOk="0">
                  <a:moveTo>
                    <a:pt x="24652" y="1"/>
                  </a:moveTo>
                  <a:lnTo>
                    <a:pt x="468" y="18481"/>
                  </a:lnTo>
                  <a:lnTo>
                    <a:pt x="1" y="26486"/>
                  </a:lnTo>
                  <a:lnTo>
                    <a:pt x="3503" y="27287"/>
                  </a:lnTo>
                  <a:cubicBezTo>
                    <a:pt x="4812" y="27854"/>
                    <a:pt x="6191" y="28129"/>
                    <a:pt x="7557" y="28129"/>
                  </a:cubicBezTo>
                  <a:cubicBezTo>
                    <a:pt x="10370" y="28129"/>
                    <a:pt x="13125" y="26963"/>
                    <a:pt x="15078" y="24785"/>
                  </a:cubicBezTo>
                  <a:lnTo>
                    <a:pt x="32424" y="5305"/>
                  </a:lnTo>
                  <a:lnTo>
                    <a:pt x="24652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2"/>
            <p:cNvSpPr/>
            <p:nvPr/>
          </p:nvSpPr>
          <p:spPr>
            <a:xfrm flipH="1">
              <a:off x="6369447" y="3577784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38D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2"/>
            <p:cNvSpPr/>
            <p:nvPr/>
          </p:nvSpPr>
          <p:spPr>
            <a:xfrm flipH="1">
              <a:off x="6362690" y="3571681"/>
              <a:ext cx="422995" cy="335202"/>
            </a:xfrm>
            <a:custGeom>
              <a:avLst/>
              <a:gdLst/>
              <a:ahLst/>
              <a:cxnLst/>
              <a:rect l="l" t="t" r="r" b="b"/>
              <a:pathLst>
                <a:path w="18781" h="14883" extrusionOk="0">
                  <a:moveTo>
                    <a:pt x="18516" y="0"/>
                  </a:moveTo>
                  <a:cubicBezTo>
                    <a:pt x="18454" y="0"/>
                    <a:pt x="18393" y="25"/>
                    <a:pt x="18347" y="72"/>
                  </a:cubicBezTo>
                  <a:lnTo>
                    <a:pt x="101" y="14382"/>
                  </a:lnTo>
                  <a:cubicBezTo>
                    <a:pt x="1" y="14449"/>
                    <a:pt x="1" y="14615"/>
                    <a:pt x="67" y="14749"/>
                  </a:cubicBezTo>
                  <a:cubicBezTo>
                    <a:pt x="101" y="14816"/>
                    <a:pt x="201" y="14882"/>
                    <a:pt x="267" y="14882"/>
                  </a:cubicBezTo>
                  <a:cubicBezTo>
                    <a:pt x="367" y="14882"/>
                    <a:pt x="401" y="14882"/>
                    <a:pt x="434" y="14782"/>
                  </a:cubicBezTo>
                  <a:lnTo>
                    <a:pt x="18647" y="472"/>
                  </a:lnTo>
                  <a:cubicBezTo>
                    <a:pt x="18781" y="405"/>
                    <a:pt x="18781" y="238"/>
                    <a:pt x="18714" y="105"/>
                  </a:cubicBezTo>
                  <a:cubicBezTo>
                    <a:pt x="18660" y="34"/>
                    <a:pt x="18587" y="0"/>
                    <a:pt x="18516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2"/>
            <p:cNvSpPr/>
            <p:nvPr/>
          </p:nvSpPr>
          <p:spPr>
            <a:xfrm flipH="1">
              <a:off x="5977285" y="3116434"/>
              <a:ext cx="946643" cy="1096395"/>
            </a:xfrm>
            <a:custGeom>
              <a:avLst/>
              <a:gdLst/>
              <a:ahLst/>
              <a:cxnLst/>
              <a:rect l="l" t="t" r="r" b="b"/>
              <a:pathLst>
                <a:path w="42031" h="48680" extrusionOk="0">
                  <a:moveTo>
                    <a:pt x="32571" y="0"/>
                  </a:moveTo>
                  <a:cubicBezTo>
                    <a:pt x="32238" y="0"/>
                    <a:pt x="31902" y="128"/>
                    <a:pt x="31657" y="404"/>
                  </a:cubicBezTo>
                  <a:lnTo>
                    <a:pt x="31423" y="637"/>
                  </a:lnTo>
                  <a:lnTo>
                    <a:pt x="36727" y="6508"/>
                  </a:lnTo>
                  <a:lnTo>
                    <a:pt x="38095" y="13747"/>
                  </a:lnTo>
                  <a:cubicBezTo>
                    <a:pt x="38095" y="13747"/>
                    <a:pt x="31256" y="17316"/>
                    <a:pt x="27554" y="24588"/>
                  </a:cubicBezTo>
                  <a:lnTo>
                    <a:pt x="16379" y="37364"/>
                  </a:lnTo>
                  <a:cubicBezTo>
                    <a:pt x="14486" y="39513"/>
                    <a:pt x="11787" y="40701"/>
                    <a:pt x="9022" y="40701"/>
                  </a:cubicBezTo>
                  <a:cubicBezTo>
                    <a:pt x="8183" y="40701"/>
                    <a:pt x="7337" y="40591"/>
                    <a:pt x="6505" y="40366"/>
                  </a:cubicBezTo>
                  <a:lnTo>
                    <a:pt x="401" y="38765"/>
                  </a:lnTo>
                  <a:lnTo>
                    <a:pt x="1" y="47037"/>
                  </a:lnTo>
                  <a:lnTo>
                    <a:pt x="3503" y="47838"/>
                  </a:lnTo>
                  <a:cubicBezTo>
                    <a:pt x="4808" y="48404"/>
                    <a:pt x="6181" y="48679"/>
                    <a:pt x="7541" y="48679"/>
                  </a:cubicBezTo>
                  <a:cubicBezTo>
                    <a:pt x="9868" y="48679"/>
                    <a:pt x="12158" y="47873"/>
                    <a:pt x="14011" y="46337"/>
                  </a:cubicBezTo>
                  <a:cubicBezTo>
                    <a:pt x="14378" y="46003"/>
                    <a:pt x="14711" y="45669"/>
                    <a:pt x="15045" y="45303"/>
                  </a:cubicBezTo>
                  <a:lnTo>
                    <a:pt x="32424" y="25789"/>
                  </a:lnTo>
                  <a:lnTo>
                    <a:pt x="42031" y="16515"/>
                  </a:lnTo>
                  <a:lnTo>
                    <a:pt x="41063" y="7442"/>
                  </a:lnTo>
                  <a:lnTo>
                    <a:pt x="36427" y="1104"/>
                  </a:lnTo>
                  <a:cubicBezTo>
                    <a:pt x="35992" y="539"/>
                    <a:pt x="35331" y="229"/>
                    <a:pt x="34656" y="229"/>
                  </a:cubicBezTo>
                  <a:cubicBezTo>
                    <a:pt x="34294" y="229"/>
                    <a:pt x="33929" y="318"/>
                    <a:pt x="33591" y="504"/>
                  </a:cubicBezTo>
                  <a:cubicBezTo>
                    <a:pt x="33357" y="179"/>
                    <a:pt x="32966" y="0"/>
                    <a:pt x="32571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2"/>
            <p:cNvSpPr/>
            <p:nvPr/>
          </p:nvSpPr>
          <p:spPr>
            <a:xfrm flipH="1">
              <a:off x="5231108" y="2703059"/>
              <a:ext cx="831711" cy="98446"/>
            </a:xfrm>
            <a:custGeom>
              <a:avLst/>
              <a:gdLst/>
              <a:ahLst/>
              <a:cxnLst/>
              <a:rect l="l" t="t" r="r" b="b"/>
              <a:pathLst>
                <a:path w="36928" h="4371" extrusionOk="0">
                  <a:moveTo>
                    <a:pt x="5004" y="1"/>
                  </a:moveTo>
                  <a:cubicBezTo>
                    <a:pt x="2402" y="1"/>
                    <a:pt x="301" y="1936"/>
                    <a:pt x="1" y="4371"/>
                  </a:cubicBezTo>
                  <a:lnTo>
                    <a:pt x="36927" y="4371"/>
                  </a:lnTo>
                  <a:cubicBezTo>
                    <a:pt x="36594" y="1936"/>
                    <a:pt x="34525" y="1"/>
                    <a:pt x="319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2"/>
            <p:cNvSpPr/>
            <p:nvPr/>
          </p:nvSpPr>
          <p:spPr>
            <a:xfrm flipH="1">
              <a:off x="5556565" y="3960937"/>
              <a:ext cx="1509" cy="2297"/>
            </a:xfrm>
            <a:custGeom>
              <a:avLst/>
              <a:gdLst/>
              <a:ahLst/>
              <a:cxnLst/>
              <a:rect l="l" t="t" r="r" b="b"/>
              <a:pathLst>
                <a:path w="67" h="102" fill="none" extrusionOk="0">
                  <a:moveTo>
                    <a:pt x="67" y="101"/>
                  </a:moveTo>
                  <a:cubicBezTo>
                    <a:pt x="67" y="34"/>
                    <a:pt x="67" y="34"/>
                    <a:pt x="0" y="1"/>
                  </a:cubicBezTo>
                  <a:cubicBezTo>
                    <a:pt x="33" y="34"/>
                    <a:pt x="67" y="101"/>
                    <a:pt x="67" y="101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2"/>
            <p:cNvSpPr/>
            <p:nvPr/>
          </p:nvSpPr>
          <p:spPr>
            <a:xfrm flipH="1">
              <a:off x="5559561" y="3951928"/>
              <a:ext cx="766" cy="1532"/>
            </a:xfrm>
            <a:custGeom>
              <a:avLst/>
              <a:gdLst/>
              <a:ahLst/>
              <a:cxnLst/>
              <a:rect l="l" t="t" r="r" b="b"/>
              <a:pathLst>
                <a:path w="34" h="68" fill="none" extrusionOk="0">
                  <a:moveTo>
                    <a:pt x="33" y="67"/>
                  </a:moveTo>
                  <a:cubicBezTo>
                    <a:pt x="33" y="34"/>
                    <a:pt x="33" y="1"/>
                    <a:pt x="0" y="1"/>
                  </a:cubicBezTo>
                  <a:cubicBezTo>
                    <a:pt x="0" y="34"/>
                    <a:pt x="0" y="34"/>
                    <a:pt x="33" y="67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2"/>
            <p:cNvSpPr/>
            <p:nvPr/>
          </p:nvSpPr>
          <p:spPr>
            <a:xfrm flipH="1">
              <a:off x="5563322" y="3941410"/>
              <a:ext cx="766" cy="3041"/>
            </a:xfrm>
            <a:custGeom>
              <a:avLst/>
              <a:gdLst/>
              <a:ahLst/>
              <a:cxnLst/>
              <a:rect l="l" t="t" r="r" b="b"/>
              <a:pathLst>
                <a:path w="34" h="135" fill="none" extrusionOk="0">
                  <a:moveTo>
                    <a:pt x="34" y="134"/>
                  </a:moveTo>
                  <a:cubicBezTo>
                    <a:pt x="34" y="67"/>
                    <a:pt x="0" y="34"/>
                    <a:pt x="0" y="1"/>
                  </a:cubicBezTo>
                  <a:cubicBezTo>
                    <a:pt x="0" y="34"/>
                    <a:pt x="34" y="67"/>
                    <a:pt x="34" y="1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2"/>
            <p:cNvSpPr/>
            <p:nvPr/>
          </p:nvSpPr>
          <p:spPr>
            <a:xfrm flipH="1">
              <a:off x="5551295" y="3993257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2"/>
            <p:cNvSpPr/>
            <p:nvPr/>
          </p:nvSpPr>
          <p:spPr>
            <a:xfrm flipH="1">
              <a:off x="5555056" y="3971455"/>
              <a:ext cx="23" cy="788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2"/>
            <p:cNvSpPr/>
            <p:nvPr/>
          </p:nvSpPr>
          <p:spPr>
            <a:xfrm flipH="1">
              <a:off x="5552804" y="3981973"/>
              <a:ext cx="23" cy="788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1" y="34"/>
                  </a:moveTo>
                  <a:cubicBezTo>
                    <a:pt x="1" y="34"/>
                    <a:pt x="1" y="1"/>
                    <a:pt x="1" y="34"/>
                  </a:cubicBezTo>
                  <a:cubicBezTo>
                    <a:pt x="1" y="1"/>
                    <a:pt x="1" y="34"/>
                    <a:pt x="1" y="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9" name="Google Shape;1219;p52"/>
            <p:cNvGrpSpPr/>
            <p:nvPr/>
          </p:nvGrpSpPr>
          <p:grpSpPr>
            <a:xfrm flipH="1">
              <a:off x="4978669" y="3830860"/>
              <a:ext cx="749797" cy="717499"/>
              <a:chOff x="8274000" y="3178722"/>
              <a:chExt cx="749797" cy="717499"/>
            </a:xfrm>
          </p:grpSpPr>
          <p:sp>
            <p:nvSpPr>
              <p:cNvPr id="1220" name="Google Shape;1220;p52"/>
              <p:cNvSpPr/>
              <p:nvPr/>
            </p:nvSpPr>
            <p:spPr>
              <a:xfrm flipH="1">
                <a:off x="8313054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52"/>
              <p:cNvSpPr/>
              <p:nvPr/>
            </p:nvSpPr>
            <p:spPr>
              <a:xfrm flipH="1">
                <a:off x="8274000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52"/>
              <p:cNvSpPr/>
              <p:nvPr/>
            </p:nvSpPr>
            <p:spPr>
              <a:xfrm>
                <a:off x="8325032" y="3221560"/>
                <a:ext cx="596531" cy="595788"/>
              </a:xfrm>
              <a:custGeom>
                <a:avLst/>
                <a:gdLst/>
                <a:ahLst/>
                <a:cxnLst/>
                <a:rect l="l" t="t" r="r" b="b"/>
                <a:pathLst>
                  <a:path w="26486" h="26453" extrusionOk="0">
                    <a:moveTo>
                      <a:pt x="13243" y="3803"/>
                    </a:moveTo>
                    <a:cubicBezTo>
                      <a:pt x="18413" y="3803"/>
                      <a:pt x="22616" y="8006"/>
                      <a:pt x="22616" y="13176"/>
                    </a:cubicBezTo>
                    <a:cubicBezTo>
                      <a:pt x="22616" y="18413"/>
                      <a:pt x="18413" y="22583"/>
                      <a:pt x="13243" y="22583"/>
                    </a:cubicBezTo>
                    <a:cubicBezTo>
                      <a:pt x="8073" y="22583"/>
                      <a:pt x="3836" y="18346"/>
                      <a:pt x="3836" y="13176"/>
                    </a:cubicBezTo>
                    <a:cubicBezTo>
                      <a:pt x="3836" y="8006"/>
                      <a:pt x="8073" y="3803"/>
                      <a:pt x="13243" y="3803"/>
                    </a:cubicBezTo>
                    <a:close/>
                    <a:moveTo>
                      <a:pt x="13243" y="0"/>
                    </a:moveTo>
                    <a:cubicBezTo>
                      <a:pt x="5938" y="0"/>
                      <a:pt x="0" y="5938"/>
                      <a:pt x="0" y="13243"/>
                    </a:cubicBezTo>
                    <a:cubicBezTo>
                      <a:pt x="0" y="20515"/>
                      <a:pt x="5938" y="26452"/>
                      <a:pt x="13243" y="26452"/>
                    </a:cubicBezTo>
                    <a:cubicBezTo>
                      <a:pt x="20515" y="26452"/>
                      <a:pt x="26452" y="20515"/>
                      <a:pt x="26452" y="13243"/>
                    </a:cubicBezTo>
                    <a:cubicBezTo>
                      <a:pt x="26486" y="5938"/>
                      <a:pt x="20582" y="0"/>
                      <a:pt x="132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52"/>
              <p:cNvSpPr/>
              <p:nvPr/>
            </p:nvSpPr>
            <p:spPr>
              <a:xfrm>
                <a:off x="8527126" y="3430411"/>
                <a:ext cx="394437" cy="387680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7213" extrusionOk="0">
                    <a:moveTo>
                      <a:pt x="16879" y="0"/>
                    </a:moveTo>
                    <a:cubicBezTo>
                      <a:pt x="17146" y="801"/>
                      <a:pt x="17313" y="1568"/>
                      <a:pt x="17379" y="2402"/>
                    </a:cubicBezTo>
                    <a:lnTo>
                      <a:pt x="13610" y="3703"/>
                    </a:lnTo>
                    <a:lnTo>
                      <a:pt x="13610" y="3970"/>
                    </a:lnTo>
                    <a:cubicBezTo>
                      <a:pt x="13610" y="9140"/>
                      <a:pt x="9374" y="13343"/>
                      <a:pt x="4203" y="13343"/>
                    </a:cubicBezTo>
                    <a:cubicBezTo>
                      <a:pt x="2869" y="13343"/>
                      <a:pt x="1635" y="13043"/>
                      <a:pt x="467" y="12543"/>
                    </a:cubicBezTo>
                    <a:lnTo>
                      <a:pt x="0" y="16512"/>
                    </a:lnTo>
                    <a:cubicBezTo>
                      <a:pt x="1335" y="16979"/>
                      <a:pt x="2769" y="17213"/>
                      <a:pt x="4203" y="17213"/>
                    </a:cubicBezTo>
                    <a:cubicBezTo>
                      <a:pt x="11509" y="17213"/>
                      <a:pt x="17413" y="11308"/>
                      <a:pt x="17413" y="4003"/>
                    </a:cubicBezTo>
                    <a:cubicBezTo>
                      <a:pt x="17513" y="2569"/>
                      <a:pt x="17313" y="1235"/>
                      <a:pt x="16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52"/>
              <p:cNvSpPr/>
              <p:nvPr/>
            </p:nvSpPr>
            <p:spPr>
              <a:xfrm>
                <a:off x="8448230" y="3344758"/>
                <a:ext cx="349369" cy="349369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512" extrusionOk="0">
                    <a:moveTo>
                      <a:pt x="7540" y="768"/>
                    </a:moveTo>
                    <a:lnTo>
                      <a:pt x="7540" y="2969"/>
                    </a:lnTo>
                    <a:cubicBezTo>
                      <a:pt x="6972" y="2969"/>
                      <a:pt x="6372" y="2969"/>
                      <a:pt x="5872" y="3003"/>
                    </a:cubicBezTo>
                    <a:cubicBezTo>
                      <a:pt x="6505" y="1969"/>
                      <a:pt x="7173" y="1168"/>
                      <a:pt x="7540" y="768"/>
                    </a:cubicBezTo>
                    <a:close/>
                    <a:moveTo>
                      <a:pt x="8007" y="634"/>
                    </a:moveTo>
                    <a:cubicBezTo>
                      <a:pt x="8373" y="1001"/>
                      <a:pt x="9174" y="1935"/>
                      <a:pt x="9875" y="3136"/>
                    </a:cubicBezTo>
                    <a:cubicBezTo>
                      <a:pt x="9207" y="3036"/>
                      <a:pt x="8607" y="3003"/>
                      <a:pt x="8007" y="2969"/>
                    </a:cubicBezTo>
                    <a:lnTo>
                      <a:pt x="8007" y="634"/>
                    </a:lnTo>
                    <a:close/>
                    <a:moveTo>
                      <a:pt x="7106" y="601"/>
                    </a:moveTo>
                    <a:lnTo>
                      <a:pt x="7106" y="601"/>
                    </a:lnTo>
                    <a:cubicBezTo>
                      <a:pt x="6639" y="1135"/>
                      <a:pt x="5938" y="1969"/>
                      <a:pt x="5338" y="3036"/>
                    </a:cubicBezTo>
                    <a:cubicBezTo>
                      <a:pt x="4504" y="3136"/>
                      <a:pt x="3804" y="3270"/>
                      <a:pt x="3170" y="3370"/>
                    </a:cubicBezTo>
                    <a:cubicBezTo>
                      <a:pt x="4137" y="2035"/>
                      <a:pt x="5471" y="1035"/>
                      <a:pt x="7106" y="601"/>
                    </a:cubicBezTo>
                    <a:close/>
                    <a:moveTo>
                      <a:pt x="8640" y="634"/>
                    </a:moveTo>
                    <a:lnTo>
                      <a:pt x="8640" y="634"/>
                    </a:lnTo>
                    <a:cubicBezTo>
                      <a:pt x="10342" y="1135"/>
                      <a:pt x="11776" y="2202"/>
                      <a:pt x="12710" y="3670"/>
                    </a:cubicBezTo>
                    <a:cubicBezTo>
                      <a:pt x="11876" y="3470"/>
                      <a:pt x="11142" y="3303"/>
                      <a:pt x="10442" y="3203"/>
                    </a:cubicBezTo>
                    <a:cubicBezTo>
                      <a:pt x="9808" y="2035"/>
                      <a:pt x="9107" y="1168"/>
                      <a:pt x="8640" y="634"/>
                    </a:cubicBezTo>
                    <a:close/>
                    <a:moveTo>
                      <a:pt x="5338" y="835"/>
                    </a:moveTo>
                    <a:cubicBezTo>
                      <a:pt x="4170" y="1468"/>
                      <a:pt x="3203" y="2436"/>
                      <a:pt x="2503" y="3503"/>
                    </a:cubicBezTo>
                    <a:cubicBezTo>
                      <a:pt x="2169" y="3603"/>
                      <a:pt x="1869" y="3670"/>
                      <a:pt x="1569" y="3770"/>
                    </a:cubicBezTo>
                    <a:cubicBezTo>
                      <a:pt x="2503" y="2469"/>
                      <a:pt x="3804" y="1435"/>
                      <a:pt x="5338" y="835"/>
                    </a:cubicBezTo>
                    <a:close/>
                    <a:moveTo>
                      <a:pt x="10608" y="1001"/>
                    </a:moveTo>
                    <a:cubicBezTo>
                      <a:pt x="12043" y="1635"/>
                      <a:pt x="13277" y="2669"/>
                      <a:pt x="14044" y="4003"/>
                    </a:cubicBezTo>
                    <a:cubicBezTo>
                      <a:pt x="13811" y="3937"/>
                      <a:pt x="13544" y="3870"/>
                      <a:pt x="13310" y="3803"/>
                    </a:cubicBezTo>
                    <a:cubicBezTo>
                      <a:pt x="12643" y="2669"/>
                      <a:pt x="11709" y="1702"/>
                      <a:pt x="10608" y="1001"/>
                    </a:cubicBezTo>
                    <a:close/>
                    <a:moveTo>
                      <a:pt x="2269" y="4104"/>
                    </a:moveTo>
                    <a:lnTo>
                      <a:pt x="2269" y="4104"/>
                    </a:lnTo>
                    <a:cubicBezTo>
                      <a:pt x="1669" y="5104"/>
                      <a:pt x="1368" y="6272"/>
                      <a:pt x="1335" y="7473"/>
                    </a:cubicBezTo>
                    <a:lnTo>
                      <a:pt x="468" y="7473"/>
                    </a:lnTo>
                    <a:cubicBezTo>
                      <a:pt x="501" y="6338"/>
                      <a:pt x="801" y="5304"/>
                      <a:pt x="1302" y="4370"/>
                    </a:cubicBezTo>
                    <a:cubicBezTo>
                      <a:pt x="1535" y="4304"/>
                      <a:pt x="1869" y="4170"/>
                      <a:pt x="2269" y="4104"/>
                    </a:cubicBezTo>
                    <a:close/>
                    <a:moveTo>
                      <a:pt x="5138" y="3503"/>
                    </a:moveTo>
                    <a:lnTo>
                      <a:pt x="5138" y="3503"/>
                    </a:lnTo>
                    <a:cubicBezTo>
                      <a:pt x="4637" y="4604"/>
                      <a:pt x="4204" y="5871"/>
                      <a:pt x="4137" y="7306"/>
                    </a:cubicBezTo>
                    <a:lnTo>
                      <a:pt x="4137" y="7473"/>
                    </a:lnTo>
                    <a:lnTo>
                      <a:pt x="1802" y="7473"/>
                    </a:lnTo>
                    <a:cubicBezTo>
                      <a:pt x="1835" y="6172"/>
                      <a:pt x="2202" y="4971"/>
                      <a:pt x="2836" y="3870"/>
                    </a:cubicBezTo>
                    <a:cubicBezTo>
                      <a:pt x="3203" y="3803"/>
                      <a:pt x="3670" y="3703"/>
                      <a:pt x="4204" y="3637"/>
                    </a:cubicBezTo>
                    <a:cubicBezTo>
                      <a:pt x="4504" y="3603"/>
                      <a:pt x="4804" y="3536"/>
                      <a:pt x="5138" y="3503"/>
                    </a:cubicBezTo>
                    <a:close/>
                    <a:moveTo>
                      <a:pt x="7540" y="3370"/>
                    </a:moveTo>
                    <a:lnTo>
                      <a:pt x="7540" y="7473"/>
                    </a:lnTo>
                    <a:lnTo>
                      <a:pt x="4537" y="7473"/>
                    </a:lnTo>
                    <a:lnTo>
                      <a:pt x="4537" y="7339"/>
                    </a:lnTo>
                    <a:cubicBezTo>
                      <a:pt x="4637" y="5838"/>
                      <a:pt x="5104" y="4537"/>
                      <a:pt x="5638" y="3470"/>
                    </a:cubicBezTo>
                    <a:cubicBezTo>
                      <a:pt x="6205" y="3436"/>
                      <a:pt x="6872" y="3370"/>
                      <a:pt x="7540" y="3370"/>
                    </a:cubicBezTo>
                    <a:close/>
                    <a:moveTo>
                      <a:pt x="8007" y="3436"/>
                    </a:moveTo>
                    <a:cubicBezTo>
                      <a:pt x="8674" y="3470"/>
                      <a:pt x="9374" y="3503"/>
                      <a:pt x="10141" y="3603"/>
                    </a:cubicBezTo>
                    <a:cubicBezTo>
                      <a:pt x="10675" y="4637"/>
                      <a:pt x="11109" y="5938"/>
                      <a:pt x="11142" y="7339"/>
                    </a:cubicBezTo>
                    <a:lnTo>
                      <a:pt x="11142" y="7473"/>
                    </a:lnTo>
                    <a:lnTo>
                      <a:pt x="8007" y="7473"/>
                    </a:lnTo>
                    <a:lnTo>
                      <a:pt x="8007" y="3436"/>
                    </a:lnTo>
                    <a:close/>
                    <a:moveTo>
                      <a:pt x="10675" y="3670"/>
                    </a:moveTo>
                    <a:cubicBezTo>
                      <a:pt x="11442" y="3803"/>
                      <a:pt x="12210" y="3970"/>
                      <a:pt x="13043" y="4170"/>
                    </a:cubicBezTo>
                    <a:cubicBezTo>
                      <a:pt x="13544" y="5171"/>
                      <a:pt x="13844" y="6305"/>
                      <a:pt x="13944" y="7473"/>
                    </a:cubicBezTo>
                    <a:lnTo>
                      <a:pt x="11609" y="7473"/>
                    </a:lnTo>
                    <a:lnTo>
                      <a:pt x="11609" y="7306"/>
                    </a:lnTo>
                    <a:cubicBezTo>
                      <a:pt x="11509" y="5938"/>
                      <a:pt x="11175" y="4671"/>
                      <a:pt x="10675" y="3670"/>
                    </a:cubicBezTo>
                    <a:close/>
                    <a:moveTo>
                      <a:pt x="13611" y="4304"/>
                    </a:moveTo>
                    <a:cubicBezTo>
                      <a:pt x="13844" y="4370"/>
                      <a:pt x="14111" y="4470"/>
                      <a:pt x="14344" y="4504"/>
                    </a:cubicBezTo>
                    <a:cubicBezTo>
                      <a:pt x="14778" y="5371"/>
                      <a:pt x="15045" y="6372"/>
                      <a:pt x="15112" y="7439"/>
                    </a:cubicBezTo>
                    <a:lnTo>
                      <a:pt x="14344" y="7439"/>
                    </a:lnTo>
                    <a:lnTo>
                      <a:pt x="14344" y="7473"/>
                    </a:lnTo>
                    <a:cubicBezTo>
                      <a:pt x="14311" y="6338"/>
                      <a:pt x="14044" y="5271"/>
                      <a:pt x="13611" y="4304"/>
                    </a:cubicBezTo>
                    <a:close/>
                    <a:moveTo>
                      <a:pt x="1335" y="7940"/>
                    </a:moveTo>
                    <a:cubicBezTo>
                      <a:pt x="1368" y="9274"/>
                      <a:pt x="1702" y="10541"/>
                      <a:pt x="2336" y="11642"/>
                    </a:cubicBezTo>
                    <a:cubicBezTo>
                      <a:pt x="2036" y="11542"/>
                      <a:pt x="1769" y="11475"/>
                      <a:pt x="1435" y="11375"/>
                    </a:cubicBezTo>
                    <a:cubicBezTo>
                      <a:pt x="835" y="10341"/>
                      <a:pt x="501" y="9174"/>
                      <a:pt x="468" y="7940"/>
                    </a:cubicBezTo>
                    <a:close/>
                    <a:moveTo>
                      <a:pt x="15112" y="7940"/>
                    </a:moveTo>
                    <a:cubicBezTo>
                      <a:pt x="15045" y="9274"/>
                      <a:pt x="14678" y="10508"/>
                      <a:pt x="14011" y="11609"/>
                    </a:cubicBezTo>
                    <a:cubicBezTo>
                      <a:pt x="13811" y="11676"/>
                      <a:pt x="13510" y="11776"/>
                      <a:pt x="13277" y="11842"/>
                    </a:cubicBezTo>
                    <a:cubicBezTo>
                      <a:pt x="13944" y="10675"/>
                      <a:pt x="14311" y="9341"/>
                      <a:pt x="14344" y="7940"/>
                    </a:cubicBezTo>
                    <a:close/>
                    <a:moveTo>
                      <a:pt x="4104" y="7940"/>
                    </a:moveTo>
                    <a:cubicBezTo>
                      <a:pt x="4137" y="9374"/>
                      <a:pt x="4504" y="10842"/>
                      <a:pt x="5271" y="12276"/>
                    </a:cubicBezTo>
                    <a:cubicBezTo>
                      <a:pt x="4504" y="12143"/>
                      <a:pt x="3703" y="12009"/>
                      <a:pt x="2936" y="11809"/>
                    </a:cubicBezTo>
                    <a:cubicBezTo>
                      <a:pt x="2202" y="10675"/>
                      <a:pt x="1802" y="9341"/>
                      <a:pt x="1769" y="7940"/>
                    </a:cubicBezTo>
                    <a:close/>
                    <a:moveTo>
                      <a:pt x="13944" y="7873"/>
                    </a:moveTo>
                    <a:cubicBezTo>
                      <a:pt x="13877" y="9374"/>
                      <a:pt x="13444" y="10808"/>
                      <a:pt x="12643" y="11942"/>
                    </a:cubicBezTo>
                    <a:cubicBezTo>
                      <a:pt x="12210" y="12043"/>
                      <a:pt x="11809" y="12176"/>
                      <a:pt x="11342" y="12209"/>
                    </a:cubicBezTo>
                    <a:lnTo>
                      <a:pt x="10342" y="12343"/>
                    </a:lnTo>
                    <a:cubicBezTo>
                      <a:pt x="11142" y="10875"/>
                      <a:pt x="11542" y="9374"/>
                      <a:pt x="11609" y="7873"/>
                    </a:cubicBezTo>
                    <a:close/>
                    <a:moveTo>
                      <a:pt x="7540" y="7973"/>
                    </a:moveTo>
                    <a:lnTo>
                      <a:pt x="7540" y="12476"/>
                    </a:lnTo>
                    <a:cubicBezTo>
                      <a:pt x="7006" y="12443"/>
                      <a:pt x="6439" y="12376"/>
                      <a:pt x="5805" y="12343"/>
                    </a:cubicBezTo>
                    <a:cubicBezTo>
                      <a:pt x="5004" y="10875"/>
                      <a:pt x="4604" y="9441"/>
                      <a:pt x="4537" y="7973"/>
                    </a:cubicBezTo>
                    <a:close/>
                    <a:moveTo>
                      <a:pt x="11142" y="7940"/>
                    </a:moveTo>
                    <a:cubicBezTo>
                      <a:pt x="11109" y="9441"/>
                      <a:pt x="10675" y="10942"/>
                      <a:pt x="9808" y="12443"/>
                    </a:cubicBezTo>
                    <a:cubicBezTo>
                      <a:pt x="9274" y="12476"/>
                      <a:pt x="8640" y="12476"/>
                      <a:pt x="8007" y="12476"/>
                    </a:cubicBezTo>
                    <a:lnTo>
                      <a:pt x="8007" y="7940"/>
                    </a:lnTo>
                    <a:close/>
                    <a:moveTo>
                      <a:pt x="13611" y="12143"/>
                    </a:moveTo>
                    <a:cubicBezTo>
                      <a:pt x="12843" y="13177"/>
                      <a:pt x="11809" y="14011"/>
                      <a:pt x="10608" y="14511"/>
                    </a:cubicBezTo>
                    <a:cubicBezTo>
                      <a:pt x="11509" y="13977"/>
                      <a:pt x="12310" y="13210"/>
                      <a:pt x="12877" y="12343"/>
                    </a:cubicBezTo>
                    <a:cubicBezTo>
                      <a:pt x="13144" y="12276"/>
                      <a:pt x="13377" y="12209"/>
                      <a:pt x="13611" y="12143"/>
                    </a:cubicBezTo>
                    <a:close/>
                    <a:moveTo>
                      <a:pt x="1769" y="11942"/>
                    </a:moveTo>
                    <a:lnTo>
                      <a:pt x="2636" y="12176"/>
                    </a:lnTo>
                    <a:cubicBezTo>
                      <a:pt x="3303" y="13210"/>
                      <a:pt x="4204" y="14044"/>
                      <a:pt x="5305" y="14678"/>
                    </a:cubicBezTo>
                    <a:cubicBezTo>
                      <a:pt x="3870" y="14144"/>
                      <a:pt x="2636" y="13177"/>
                      <a:pt x="1769" y="11942"/>
                    </a:cubicBezTo>
                    <a:close/>
                    <a:moveTo>
                      <a:pt x="6105" y="12776"/>
                    </a:moveTo>
                    <a:cubicBezTo>
                      <a:pt x="6606" y="12843"/>
                      <a:pt x="7106" y="12843"/>
                      <a:pt x="7540" y="12876"/>
                    </a:cubicBezTo>
                    <a:lnTo>
                      <a:pt x="7540" y="14711"/>
                    </a:lnTo>
                    <a:cubicBezTo>
                      <a:pt x="6972" y="14111"/>
                      <a:pt x="6505" y="13410"/>
                      <a:pt x="6105" y="12776"/>
                    </a:cubicBezTo>
                    <a:close/>
                    <a:moveTo>
                      <a:pt x="9541" y="12843"/>
                    </a:moveTo>
                    <a:lnTo>
                      <a:pt x="9541" y="12843"/>
                    </a:lnTo>
                    <a:cubicBezTo>
                      <a:pt x="9141" y="13510"/>
                      <a:pt x="8607" y="14177"/>
                      <a:pt x="8007" y="14845"/>
                    </a:cubicBezTo>
                    <a:lnTo>
                      <a:pt x="8007" y="12876"/>
                    </a:lnTo>
                    <a:lnTo>
                      <a:pt x="8307" y="12876"/>
                    </a:lnTo>
                    <a:cubicBezTo>
                      <a:pt x="8707" y="12876"/>
                      <a:pt x="9141" y="12876"/>
                      <a:pt x="9541" y="12843"/>
                    </a:cubicBezTo>
                    <a:close/>
                    <a:moveTo>
                      <a:pt x="12276" y="12476"/>
                    </a:moveTo>
                    <a:lnTo>
                      <a:pt x="12276" y="12476"/>
                    </a:lnTo>
                    <a:cubicBezTo>
                      <a:pt x="11309" y="13644"/>
                      <a:pt x="10041" y="14478"/>
                      <a:pt x="8540" y="14878"/>
                    </a:cubicBezTo>
                    <a:cubicBezTo>
                      <a:pt x="9141" y="14211"/>
                      <a:pt x="9641" y="13510"/>
                      <a:pt x="10108" y="12810"/>
                    </a:cubicBezTo>
                    <a:cubicBezTo>
                      <a:pt x="10875" y="12710"/>
                      <a:pt x="11642" y="12643"/>
                      <a:pt x="12276" y="12476"/>
                    </a:cubicBezTo>
                    <a:close/>
                    <a:moveTo>
                      <a:pt x="3303" y="12343"/>
                    </a:moveTo>
                    <a:lnTo>
                      <a:pt x="3303" y="12343"/>
                    </a:lnTo>
                    <a:cubicBezTo>
                      <a:pt x="4104" y="12510"/>
                      <a:pt x="4838" y="12643"/>
                      <a:pt x="5538" y="12710"/>
                    </a:cubicBezTo>
                    <a:cubicBezTo>
                      <a:pt x="5972" y="13477"/>
                      <a:pt x="6505" y="14211"/>
                      <a:pt x="7139" y="14945"/>
                    </a:cubicBezTo>
                    <a:cubicBezTo>
                      <a:pt x="5605" y="14511"/>
                      <a:pt x="4271" y="13544"/>
                      <a:pt x="3303" y="12343"/>
                    </a:cubicBezTo>
                    <a:close/>
                    <a:moveTo>
                      <a:pt x="7773" y="1"/>
                    </a:moveTo>
                    <a:cubicBezTo>
                      <a:pt x="3470" y="1"/>
                      <a:pt x="1" y="3470"/>
                      <a:pt x="1" y="7773"/>
                    </a:cubicBezTo>
                    <a:cubicBezTo>
                      <a:pt x="1" y="12043"/>
                      <a:pt x="3470" y="15512"/>
                      <a:pt x="7773" y="15512"/>
                    </a:cubicBezTo>
                    <a:lnTo>
                      <a:pt x="7940" y="15512"/>
                    </a:lnTo>
                    <a:cubicBezTo>
                      <a:pt x="12143" y="15445"/>
                      <a:pt x="15512" y="11976"/>
                      <a:pt x="15512" y="7773"/>
                    </a:cubicBezTo>
                    <a:cubicBezTo>
                      <a:pt x="15512" y="3536"/>
                      <a:pt x="12143" y="101"/>
                      <a:pt x="7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5" name="Google Shape;1225;p52"/>
            <p:cNvSpPr/>
            <p:nvPr/>
          </p:nvSpPr>
          <p:spPr>
            <a:xfrm flipH="1">
              <a:off x="8524130" y="4024811"/>
              <a:ext cx="67658" cy="67635"/>
            </a:xfrm>
            <a:custGeom>
              <a:avLst/>
              <a:gdLst/>
              <a:ahLst/>
              <a:cxnLst/>
              <a:rect l="l" t="t" r="r" b="b"/>
              <a:pathLst>
                <a:path w="3004" h="3003" extrusionOk="0">
                  <a:moveTo>
                    <a:pt x="1502" y="0"/>
                  </a:moveTo>
                  <a:cubicBezTo>
                    <a:pt x="668" y="0"/>
                    <a:pt x="1" y="667"/>
                    <a:pt x="1" y="1501"/>
                  </a:cubicBezTo>
                  <a:cubicBezTo>
                    <a:pt x="1" y="2335"/>
                    <a:pt x="668" y="3002"/>
                    <a:pt x="1502" y="3002"/>
                  </a:cubicBezTo>
                  <a:cubicBezTo>
                    <a:pt x="2336" y="3002"/>
                    <a:pt x="3003" y="2335"/>
                    <a:pt x="3003" y="1501"/>
                  </a:cubicBezTo>
                  <a:cubicBezTo>
                    <a:pt x="2970" y="667"/>
                    <a:pt x="2303" y="0"/>
                    <a:pt x="1502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2"/>
            <p:cNvSpPr/>
            <p:nvPr/>
          </p:nvSpPr>
          <p:spPr>
            <a:xfrm>
              <a:off x="8550436" y="3752018"/>
              <a:ext cx="137500" cy="150946"/>
            </a:xfrm>
            <a:custGeom>
              <a:avLst/>
              <a:gdLst/>
              <a:ahLst/>
              <a:cxnLst/>
              <a:rect l="l" t="t" r="r" b="b"/>
              <a:pathLst>
                <a:path w="6105" h="6702" extrusionOk="0">
                  <a:moveTo>
                    <a:pt x="751" y="1"/>
                  </a:moveTo>
                  <a:cubicBezTo>
                    <a:pt x="369" y="1"/>
                    <a:pt x="0" y="330"/>
                    <a:pt x="0" y="738"/>
                  </a:cubicBezTo>
                  <a:lnTo>
                    <a:pt x="0" y="5975"/>
                  </a:lnTo>
                  <a:cubicBezTo>
                    <a:pt x="0" y="6406"/>
                    <a:pt x="347" y="6702"/>
                    <a:pt x="733" y="6702"/>
                  </a:cubicBezTo>
                  <a:cubicBezTo>
                    <a:pt x="855" y="6702"/>
                    <a:pt x="981" y="6672"/>
                    <a:pt x="1101" y="6608"/>
                  </a:cubicBezTo>
                  <a:lnTo>
                    <a:pt x="5638" y="3973"/>
                  </a:lnTo>
                  <a:cubicBezTo>
                    <a:pt x="6105" y="3706"/>
                    <a:pt x="6105" y="3039"/>
                    <a:pt x="5638" y="2739"/>
                  </a:cubicBezTo>
                  <a:lnTo>
                    <a:pt x="1101" y="104"/>
                  </a:lnTo>
                  <a:cubicBezTo>
                    <a:pt x="990" y="33"/>
                    <a:pt x="870" y="1"/>
                    <a:pt x="751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2"/>
            <p:cNvSpPr/>
            <p:nvPr/>
          </p:nvSpPr>
          <p:spPr>
            <a:xfrm flipH="1">
              <a:off x="8731271" y="4393068"/>
              <a:ext cx="100698" cy="87995"/>
            </a:xfrm>
            <a:custGeom>
              <a:avLst/>
              <a:gdLst/>
              <a:ahLst/>
              <a:cxnLst/>
              <a:rect l="l" t="t" r="r" b="b"/>
              <a:pathLst>
                <a:path w="4471" h="3907" extrusionOk="0">
                  <a:moveTo>
                    <a:pt x="2233" y="1"/>
                  </a:moveTo>
                  <a:cubicBezTo>
                    <a:pt x="1487" y="1"/>
                    <a:pt x="787" y="424"/>
                    <a:pt x="468" y="1136"/>
                  </a:cubicBezTo>
                  <a:cubicBezTo>
                    <a:pt x="1" y="2137"/>
                    <a:pt x="468" y="3271"/>
                    <a:pt x="1402" y="3738"/>
                  </a:cubicBezTo>
                  <a:cubicBezTo>
                    <a:pt x="1665" y="3852"/>
                    <a:pt x="1938" y="3906"/>
                    <a:pt x="2205" y="3906"/>
                  </a:cubicBezTo>
                  <a:cubicBezTo>
                    <a:pt x="2953" y="3906"/>
                    <a:pt x="3660" y="3483"/>
                    <a:pt x="4004" y="2771"/>
                  </a:cubicBezTo>
                  <a:cubicBezTo>
                    <a:pt x="4471" y="1770"/>
                    <a:pt x="4037" y="636"/>
                    <a:pt x="3036" y="169"/>
                  </a:cubicBezTo>
                  <a:cubicBezTo>
                    <a:pt x="2773" y="55"/>
                    <a:pt x="2500" y="1"/>
                    <a:pt x="2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2"/>
            <p:cNvSpPr/>
            <p:nvPr/>
          </p:nvSpPr>
          <p:spPr>
            <a:xfrm flipH="1">
              <a:off x="8517150" y="4873653"/>
              <a:ext cx="24820" cy="33649"/>
            </a:xfrm>
            <a:custGeom>
              <a:avLst/>
              <a:gdLst/>
              <a:ahLst/>
              <a:cxnLst/>
              <a:rect l="l" t="t" r="r" b="b"/>
              <a:pathLst>
                <a:path w="1102" h="1494" extrusionOk="0">
                  <a:moveTo>
                    <a:pt x="233" y="0"/>
                  </a:moveTo>
                  <a:cubicBezTo>
                    <a:pt x="201" y="0"/>
                    <a:pt x="167" y="4"/>
                    <a:pt x="134" y="13"/>
                  </a:cubicBezTo>
                  <a:cubicBezTo>
                    <a:pt x="67" y="113"/>
                    <a:pt x="1" y="146"/>
                    <a:pt x="1" y="179"/>
                  </a:cubicBezTo>
                  <a:cubicBezTo>
                    <a:pt x="1" y="246"/>
                    <a:pt x="1" y="280"/>
                    <a:pt x="67" y="313"/>
                  </a:cubicBezTo>
                  <a:lnTo>
                    <a:pt x="668" y="1414"/>
                  </a:lnTo>
                  <a:cubicBezTo>
                    <a:pt x="692" y="1463"/>
                    <a:pt x="770" y="1494"/>
                    <a:pt x="863" y="1494"/>
                  </a:cubicBezTo>
                  <a:cubicBezTo>
                    <a:pt x="896" y="1494"/>
                    <a:pt x="932" y="1489"/>
                    <a:pt x="968" y="1480"/>
                  </a:cubicBezTo>
                  <a:cubicBezTo>
                    <a:pt x="1068" y="1447"/>
                    <a:pt x="1101" y="1314"/>
                    <a:pt x="1068" y="1180"/>
                  </a:cubicBezTo>
                  <a:lnTo>
                    <a:pt x="434" y="113"/>
                  </a:lnTo>
                  <a:cubicBezTo>
                    <a:pt x="409" y="38"/>
                    <a:pt x="328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2"/>
            <p:cNvSpPr/>
            <p:nvPr/>
          </p:nvSpPr>
          <p:spPr>
            <a:xfrm flipH="1">
              <a:off x="8559222" y="4571627"/>
              <a:ext cx="151036" cy="261621"/>
            </a:xfrm>
            <a:custGeom>
              <a:avLst/>
              <a:gdLst/>
              <a:ahLst/>
              <a:cxnLst/>
              <a:rect l="l" t="t" r="r" b="b"/>
              <a:pathLst>
                <a:path w="6706" h="11616" extrusionOk="0">
                  <a:moveTo>
                    <a:pt x="225" y="0"/>
                  </a:moveTo>
                  <a:cubicBezTo>
                    <a:pt x="192" y="0"/>
                    <a:pt x="161" y="4"/>
                    <a:pt x="134" y="13"/>
                  </a:cubicBezTo>
                  <a:cubicBezTo>
                    <a:pt x="67" y="46"/>
                    <a:pt x="67" y="80"/>
                    <a:pt x="1" y="180"/>
                  </a:cubicBezTo>
                  <a:cubicBezTo>
                    <a:pt x="1" y="213"/>
                    <a:pt x="1" y="247"/>
                    <a:pt x="67" y="313"/>
                  </a:cubicBezTo>
                  <a:lnTo>
                    <a:pt x="1302" y="2548"/>
                  </a:lnTo>
                  <a:cubicBezTo>
                    <a:pt x="1352" y="2623"/>
                    <a:pt x="1439" y="2661"/>
                    <a:pt x="1522" y="2661"/>
                  </a:cubicBezTo>
                  <a:cubicBezTo>
                    <a:pt x="1550" y="2661"/>
                    <a:pt x="1577" y="2657"/>
                    <a:pt x="1602" y="2648"/>
                  </a:cubicBezTo>
                  <a:cubicBezTo>
                    <a:pt x="1702" y="2582"/>
                    <a:pt x="1735" y="2415"/>
                    <a:pt x="1702" y="2348"/>
                  </a:cubicBezTo>
                  <a:lnTo>
                    <a:pt x="434" y="80"/>
                  </a:lnTo>
                  <a:cubicBezTo>
                    <a:pt x="410" y="31"/>
                    <a:pt x="314" y="0"/>
                    <a:pt x="225" y="0"/>
                  </a:cubicBezTo>
                  <a:close/>
                  <a:moveTo>
                    <a:pt x="2703" y="4489"/>
                  </a:moveTo>
                  <a:cubicBezTo>
                    <a:pt x="2667" y="4489"/>
                    <a:pt x="2632" y="4497"/>
                    <a:pt x="2602" y="4516"/>
                  </a:cubicBezTo>
                  <a:cubicBezTo>
                    <a:pt x="2569" y="4516"/>
                    <a:pt x="2536" y="4583"/>
                    <a:pt x="2469" y="4683"/>
                  </a:cubicBezTo>
                  <a:cubicBezTo>
                    <a:pt x="2469" y="4716"/>
                    <a:pt x="2469" y="4750"/>
                    <a:pt x="2536" y="4817"/>
                  </a:cubicBezTo>
                  <a:lnTo>
                    <a:pt x="3770" y="7051"/>
                  </a:lnTo>
                  <a:cubicBezTo>
                    <a:pt x="3794" y="7099"/>
                    <a:pt x="3884" y="7146"/>
                    <a:pt x="3970" y="7146"/>
                  </a:cubicBezTo>
                  <a:cubicBezTo>
                    <a:pt x="4006" y="7146"/>
                    <a:pt x="4041" y="7138"/>
                    <a:pt x="4070" y="7118"/>
                  </a:cubicBezTo>
                  <a:cubicBezTo>
                    <a:pt x="4137" y="7085"/>
                    <a:pt x="4204" y="6918"/>
                    <a:pt x="4137" y="6851"/>
                  </a:cubicBezTo>
                  <a:lnTo>
                    <a:pt x="2903" y="4583"/>
                  </a:lnTo>
                  <a:cubicBezTo>
                    <a:pt x="2879" y="4536"/>
                    <a:pt x="2789" y="4489"/>
                    <a:pt x="2703" y="4489"/>
                  </a:cubicBezTo>
                  <a:close/>
                  <a:moveTo>
                    <a:pt x="5204" y="8959"/>
                  </a:moveTo>
                  <a:cubicBezTo>
                    <a:pt x="5169" y="8959"/>
                    <a:pt x="5134" y="8967"/>
                    <a:pt x="5104" y="8986"/>
                  </a:cubicBezTo>
                  <a:cubicBezTo>
                    <a:pt x="5071" y="9020"/>
                    <a:pt x="5038" y="9053"/>
                    <a:pt x="4971" y="9153"/>
                  </a:cubicBezTo>
                  <a:cubicBezTo>
                    <a:pt x="4971" y="9186"/>
                    <a:pt x="4971" y="9220"/>
                    <a:pt x="5038" y="9253"/>
                  </a:cubicBezTo>
                  <a:lnTo>
                    <a:pt x="6272" y="11521"/>
                  </a:lnTo>
                  <a:cubicBezTo>
                    <a:pt x="6295" y="11569"/>
                    <a:pt x="6386" y="11616"/>
                    <a:pt x="6472" y="11616"/>
                  </a:cubicBezTo>
                  <a:cubicBezTo>
                    <a:pt x="6508" y="11616"/>
                    <a:pt x="6543" y="11608"/>
                    <a:pt x="6572" y="11588"/>
                  </a:cubicBezTo>
                  <a:cubicBezTo>
                    <a:pt x="6639" y="11555"/>
                    <a:pt x="6705" y="11388"/>
                    <a:pt x="6639" y="11321"/>
                  </a:cubicBezTo>
                  <a:lnTo>
                    <a:pt x="5404" y="9053"/>
                  </a:lnTo>
                  <a:cubicBezTo>
                    <a:pt x="5381" y="9006"/>
                    <a:pt x="5291" y="8959"/>
                    <a:pt x="5204" y="89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2"/>
            <p:cNvSpPr/>
            <p:nvPr/>
          </p:nvSpPr>
          <p:spPr>
            <a:xfrm flipH="1">
              <a:off x="8726767" y="4495411"/>
              <a:ext cx="24054" cy="33581"/>
            </a:xfrm>
            <a:custGeom>
              <a:avLst/>
              <a:gdLst/>
              <a:ahLst/>
              <a:cxnLst/>
              <a:rect l="l" t="t" r="r" b="b"/>
              <a:pathLst>
                <a:path w="1068" h="1491" extrusionOk="0">
                  <a:moveTo>
                    <a:pt x="215" y="0"/>
                  </a:moveTo>
                  <a:cubicBezTo>
                    <a:pt x="179" y="0"/>
                    <a:pt x="139" y="8"/>
                    <a:pt x="100" y="28"/>
                  </a:cubicBezTo>
                  <a:cubicBezTo>
                    <a:pt x="34" y="61"/>
                    <a:pt x="0" y="128"/>
                    <a:pt x="0" y="195"/>
                  </a:cubicBezTo>
                  <a:cubicBezTo>
                    <a:pt x="0" y="228"/>
                    <a:pt x="0" y="262"/>
                    <a:pt x="34" y="295"/>
                  </a:cubicBezTo>
                  <a:lnTo>
                    <a:pt x="667" y="1396"/>
                  </a:lnTo>
                  <a:cubicBezTo>
                    <a:pt x="691" y="1443"/>
                    <a:pt x="765" y="1490"/>
                    <a:pt x="841" y="1490"/>
                  </a:cubicBezTo>
                  <a:cubicBezTo>
                    <a:pt x="873" y="1490"/>
                    <a:pt x="905" y="1482"/>
                    <a:pt x="934" y="1462"/>
                  </a:cubicBezTo>
                  <a:cubicBezTo>
                    <a:pt x="1034" y="1429"/>
                    <a:pt x="1068" y="1296"/>
                    <a:pt x="1034" y="1196"/>
                  </a:cubicBezTo>
                  <a:lnTo>
                    <a:pt x="401" y="95"/>
                  </a:lnTo>
                  <a:cubicBezTo>
                    <a:pt x="377" y="48"/>
                    <a:pt x="303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2"/>
            <p:cNvSpPr/>
            <p:nvPr/>
          </p:nvSpPr>
          <p:spPr>
            <a:xfrm flipH="1">
              <a:off x="8429244" y="4921356"/>
              <a:ext cx="108964" cy="95248"/>
            </a:xfrm>
            <a:custGeom>
              <a:avLst/>
              <a:gdLst/>
              <a:ahLst/>
              <a:cxnLst/>
              <a:rect l="l" t="t" r="r" b="b"/>
              <a:pathLst>
                <a:path w="4838" h="4229" extrusionOk="0">
                  <a:moveTo>
                    <a:pt x="2445" y="1"/>
                  </a:moveTo>
                  <a:cubicBezTo>
                    <a:pt x="1647" y="1"/>
                    <a:pt x="868" y="472"/>
                    <a:pt x="501" y="1230"/>
                  </a:cubicBezTo>
                  <a:cubicBezTo>
                    <a:pt x="0" y="2298"/>
                    <a:pt x="501" y="3532"/>
                    <a:pt x="1568" y="4032"/>
                  </a:cubicBezTo>
                  <a:cubicBezTo>
                    <a:pt x="1844" y="4166"/>
                    <a:pt x="2134" y="4228"/>
                    <a:pt x="2420" y="4228"/>
                  </a:cubicBezTo>
                  <a:cubicBezTo>
                    <a:pt x="3208" y="4228"/>
                    <a:pt x="3970" y="3757"/>
                    <a:pt x="4337" y="2998"/>
                  </a:cubicBezTo>
                  <a:cubicBezTo>
                    <a:pt x="4837" y="1964"/>
                    <a:pt x="4337" y="697"/>
                    <a:pt x="3303" y="196"/>
                  </a:cubicBezTo>
                  <a:cubicBezTo>
                    <a:pt x="3027" y="63"/>
                    <a:pt x="2735" y="1"/>
                    <a:pt x="2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2"/>
            <p:cNvSpPr/>
            <p:nvPr/>
          </p:nvSpPr>
          <p:spPr>
            <a:xfrm flipH="1">
              <a:off x="5928135" y="2721842"/>
              <a:ext cx="62365" cy="62387"/>
            </a:xfrm>
            <a:custGeom>
              <a:avLst/>
              <a:gdLst/>
              <a:ahLst/>
              <a:cxnLst/>
              <a:rect l="l" t="t" r="r" b="b"/>
              <a:pathLst>
                <a:path w="2769" h="2770" extrusionOk="0">
                  <a:moveTo>
                    <a:pt x="1368" y="1"/>
                  </a:moveTo>
                  <a:cubicBezTo>
                    <a:pt x="634" y="1"/>
                    <a:pt x="0" y="635"/>
                    <a:pt x="0" y="1369"/>
                  </a:cubicBezTo>
                  <a:cubicBezTo>
                    <a:pt x="0" y="2136"/>
                    <a:pt x="634" y="2770"/>
                    <a:pt x="1368" y="2770"/>
                  </a:cubicBezTo>
                  <a:cubicBezTo>
                    <a:pt x="2135" y="2770"/>
                    <a:pt x="2769" y="2136"/>
                    <a:pt x="2769" y="1369"/>
                  </a:cubicBezTo>
                  <a:cubicBezTo>
                    <a:pt x="2769" y="635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2"/>
            <p:cNvSpPr/>
            <p:nvPr/>
          </p:nvSpPr>
          <p:spPr>
            <a:xfrm flipH="1">
              <a:off x="5813180" y="2721842"/>
              <a:ext cx="61622" cy="61644"/>
            </a:xfrm>
            <a:custGeom>
              <a:avLst/>
              <a:gdLst/>
              <a:ahLst/>
              <a:cxnLst/>
              <a:rect l="l" t="t" r="r" b="b"/>
              <a:pathLst>
                <a:path w="2736" h="2737" extrusionOk="0">
                  <a:moveTo>
                    <a:pt x="1368" y="1"/>
                  </a:moveTo>
                  <a:cubicBezTo>
                    <a:pt x="601" y="1"/>
                    <a:pt x="0" y="601"/>
                    <a:pt x="0" y="1369"/>
                  </a:cubicBezTo>
                  <a:cubicBezTo>
                    <a:pt x="0" y="2136"/>
                    <a:pt x="601" y="2736"/>
                    <a:pt x="1368" y="2736"/>
                  </a:cubicBezTo>
                  <a:cubicBezTo>
                    <a:pt x="2135" y="2736"/>
                    <a:pt x="2736" y="2136"/>
                    <a:pt x="2736" y="1369"/>
                  </a:cubicBezTo>
                  <a:cubicBezTo>
                    <a:pt x="2736" y="601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2"/>
            <p:cNvSpPr/>
            <p:nvPr/>
          </p:nvSpPr>
          <p:spPr>
            <a:xfrm flipH="1">
              <a:off x="5697482" y="2721842"/>
              <a:ext cx="61622" cy="61644"/>
            </a:xfrm>
            <a:custGeom>
              <a:avLst/>
              <a:gdLst/>
              <a:ahLst/>
              <a:cxnLst/>
              <a:rect l="l" t="t" r="r" b="b"/>
              <a:pathLst>
                <a:path w="2736" h="2737" extrusionOk="0">
                  <a:moveTo>
                    <a:pt x="1368" y="1"/>
                  </a:moveTo>
                  <a:cubicBezTo>
                    <a:pt x="601" y="1"/>
                    <a:pt x="0" y="601"/>
                    <a:pt x="0" y="1369"/>
                  </a:cubicBezTo>
                  <a:cubicBezTo>
                    <a:pt x="0" y="2136"/>
                    <a:pt x="601" y="2736"/>
                    <a:pt x="1368" y="2736"/>
                  </a:cubicBezTo>
                  <a:cubicBezTo>
                    <a:pt x="2135" y="2736"/>
                    <a:pt x="2736" y="2136"/>
                    <a:pt x="2736" y="1369"/>
                  </a:cubicBezTo>
                  <a:cubicBezTo>
                    <a:pt x="2736" y="601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9" name="Google Shape;1239;p53"/>
          <p:cNvGrpSpPr/>
          <p:nvPr/>
        </p:nvGrpSpPr>
        <p:grpSpPr>
          <a:xfrm>
            <a:off x="863443" y="1650442"/>
            <a:ext cx="1131593" cy="1082850"/>
            <a:chOff x="1317586" y="1856572"/>
            <a:chExt cx="749797" cy="717499"/>
          </a:xfrm>
        </p:grpSpPr>
        <p:sp>
          <p:nvSpPr>
            <p:cNvPr id="1240" name="Google Shape;1240;p53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3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" name="Google Shape;1242;p53"/>
          <p:cNvGrpSpPr/>
          <p:nvPr/>
        </p:nvGrpSpPr>
        <p:grpSpPr>
          <a:xfrm>
            <a:off x="2435705" y="1650442"/>
            <a:ext cx="1131593" cy="1082850"/>
            <a:chOff x="1317586" y="1856572"/>
            <a:chExt cx="749797" cy="717499"/>
          </a:xfrm>
        </p:grpSpPr>
        <p:sp>
          <p:nvSpPr>
            <p:cNvPr id="1243" name="Google Shape;1243;p53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3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" name="Google Shape;1245;p53"/>
          <p:cNvGrpSpPr/>
          <p:nvPr/>
        </p:nvGrpSpPr>
        <p:grpSpPr>
          <a:xfrm>
            <a:off x="4006218" y="1650442"/>
            <a:ext cx="1131593" cy="1082850"/>
            <a:chOff x="1317586" y="1856572"/>
            <a:chExt cx="749797" cy="717499"/>
          </a:xfrm>
        </p:grpSpPr>
        <p:sp>
          <p:nvSpPr>
            <p:cNvPr id="1246" name="Google Shape;1246;p53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3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" name="Google Shape;1248;p53"/>
          <p:cNvGrpSpPr/>
          <p:nvPr/>
        </p:nvGrpSpPr>
        <p:grpSpPr>
          <a:xfrm>
            <a:off x="5576743" y="1650442"/>
            <a:ext cx="1131593" cy="1082850"/>
            <a:chOff x="1317586" y="1856572"/>
            <a:chExt cx="749797" cy="717499"/>
          </a:xfrm>
        </p:grpSpPr>
        <p:sp>
          <p:nvSpPr>
            <p:cNvPr id="1249" name="Google Shape;1249;p53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3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" name="Google Shape;1251;p53"/>
          <p:cNvGrpSpPr/>
          <p:nvPr/>
        </p:nvGrpSpPr>
        <p:grpSpPr>
          <a:xfrm>
            <a:off x="7147243" y="1650442"/>
            <a:ext cx="1131593" cy="1082850"/>
            <a:chOff x="1317586" y="1856572"/>
            <a:chExt cx="749797" cy="717499"/>
          </a:xfrm>
        </p:grpSpPr>
        <p:sp>
          <p:nvSpPr>
            <p:cNvPr id="1252" name="Google Shape;1252;p53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3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4" name="Google Shape;1254;p5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timeline</a:t>
            </a:r>
            <a:endParaRPr/>
          </a:p>
        </p:txBody>
      </p:sp>
      <p:sp>
        <p:nvSpPr>
          <p:cNvPr id="1255" name="Google Shape;1255;p53"/>
          <p:cNvSpPr txBox="1"/>
          <p:nvPr/>
        </p:nvSpPr>
        <p:spPr>
          <a:xfrm>
            <a:off x="2290487" y="3766725"/>
            <a:ext cx="14220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Mars is a very cold place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56" name="Google Shape;1256;p53"/>
          <p:cNvSpPr txBox="1"/>
          <p:nvPr/>
        </p:nvSpPr>
        <p:spPr>
          <a:xfrm>
            <a:off x="720000" y="3239025"/>
            <a:ext cx="1422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Day 1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257" name="Google Shape;1257;p53"/>
          <p:cNvSpPr txBox="1"/>
          <p:nvPr/>
        </p:nvSpPr>
        <p:spPr>
          <a:xfrm>
            <a:off x="720000" y="3766725"/>
            <a:ext cx="14220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Venus has high temperatures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58" name="Google Shape;1258;p53"/>
          <p:cNvSpPr txBox="1"/>
          <p:nvPr/>
        </p:nvSpPr>
        <p:spPr>
          <a:xfrm>
            <a:off x="3860988" y="3239025"/>
            <a:ext cx="1422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Day 3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259" name="Google Shape;1259;p53"/>
          <p:cNvSpPr txBox="1"/>
          <p:nvPr/>
        </p:nvSpPr>
        <p:spPr>
          <a:xfrm>
            <a:off x="3860988" y="3766725"/>
            <a:ext cx="14220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Jupiter is the biggest planet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60" name="Google Shape;1260;p53"/>
          <p:cNvSpPr txBox="1"/>
          <p:nvPr/>
        </p:nvSpPr>
        <p:spPr>
          <a:xfrm>
            <a:off x="2290487" y="3239025"/>
            <a:ext cx="1422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Day 2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261" name="Google Shape;1261;p53"/>
          <p:cNvSpPr txBox="1"/>
          <p:nvPr/>
        </p:nvSpPr>
        <p:spPr>
          <a:xfrm>
            <a:off x="5431522" y="3239025"/>
            <a:ext cx="1422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Day 4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262" name="Google Shape;1262;p53"/>
          <p:cNvSpPr txBox="1"/>
          <p:nvPr/>
        </p:nvSpPr>
        <p:spPr>
          <a:xfrm>
            <a:off x="5431522" y="3766725"/>
            <a:ext cx="14220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Mercury is the smallest planet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263" name="Google Shape;1263;p53"/>
          <p:cNvSpPr txBox="1"/>
          <p:nvPr/>
        </p:nvSpPr>
        <p:spPr>
          <a:xfrm>
            <a:off x="7002076" y="3239025"/>
            <a:ext cx="1422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Day 5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264" name="Google Shape;1264;p53"/>
          <p:cNvSpPr txBox="1"/>
          <p:nvPr/>
        </p:nvSpPr>
        <p:spPr>
          <a:xfrm>
            <a:off x="7002076" y="3766725"/>
            <a:ext cx="14220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457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Neptune is far away from us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1265" name="Google Shape;1265;p53"/>
          <p:cNvCxnSpPr>
            <a:stCxn id="1266" idx="4"/>
            <a:endCxn id="1256" idx="0"/>
          </p:cNvCxnSpPr>
          <p:nvPr/>
        </p:nvCxnSpPr>
        <p:spPr>
          <a:xfrm>
            <a:off x="1431000" y="2733225"/>
            <a:ext cx="0" cy="50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67" name="Google Shape;1267;p53"/>
          <p:cNvCxnSpPr>
            <a:stCxn id="1268" idx="4"/>
            <a:endCxn id="1260" idx="0"/>
          </p:cNvCxnSpPr>
          <p:nvPr/>
        </p:nvCxnSpPr>
        <p:spPr>
          <a:xfrm>
            <a:off x="3001487" y="2733225"/>
            <a:ext cx="0" cy="50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69" name="Google Shape;1269;p53"/>
          <p:cNvCxnSpPr>
            <a:stCxn id="1270" idx="4"/>
            <a:endCxn id="1258" idx="0"/>
          </p:cNvCxnSpPr>
          <p:nvPr/>
        </p:nvCxnSpPr>
        <p:spPr>
          <a:xfrm>
            <a:off x="4571988" y="2733225"/>
            <a:ext cx="0" cy="50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71" name="Google Shape;1271;p53"/>
          <p:cNvCxnSpPr>
            <a:stCxn id="1272" idx="4"/>
            <a:endCxn id="1261" idx="0"/>
          </p:cNvCxnSpPr>
          <p:nvPr/>
        </p:nvCxnSpPr>
        <p:spPr>
          <a:xfrm>
            <a:off x="6142522" y="2725125"/>
            <a:ext cx="0" cy="513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73" name="Google Shape;1273;p53"/>
          <p:cNvCxnSpPr>
            <a:stCxn id="1274" idx="4"/>
            <a:endCxn id="1263" idx="0"/>
          </p:cNvCxnSpPr>
          <p:nvPr/>
        </p:nvCxnSpPr>
        <p:spPr>
          <a:xfrm>
            <a:off x="7713076" y="2733225"/>
            <a:ext cx="0" cy="505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275" name="Google Shape;1275;p53"/>
          <p:cNvGrpSpPr/>
          <p:nvPr/>
        </p:nvGrpSpPr>
        <p:grpSpPr>
          <a:xfrm>
            <a:off x="5932744" y="1967089"/>
            <a:ext cx="419561" cy="417997"/>
            <a:chOff x="5273894" y="2734653"/>
            <a:chExt cx="419561" cy="417997"/>
          </a:xfrm>
        </p:grpSpPr>
        <p:sp>
          <p:nvSpPr>
            <p:cNvPr id="1276" name="Google Shape;1276;p53"/>
            <p:cNvSpPr/>
            <p:nvPr/>
          </p:nvSpPr>
          <p:spPr>
            <a:xfrm>
              <a:off x="5306741" y="2734653"/>
              <a:ext cx="57904" cy="53868"/>
            </a:xfrm>
            <a:custGeom>
              <a:avLst/>
              <a:gdLst/>
              <a:ahLst/>
              <a:cxnLst/>
              <a:rect l="l" t="t" r="r" b="b"/>
              <a:pathLst>
                <a:path w="1851" h="1722" extrusionOk="0">
                  <a:moveTo>
                    <a:pt x="927" y="1"/>
                  </a:moveTo>
                  <a:cubicBezTo>
                    <a:pt x="881" y="1"/>
                    <a:pt x="835" y="4"/>
                    <a:pt x="788" y="12"/>
                  </a:cubicBezTo>
                  <a:cubicBezTo>
                    <a:pt x="318" y="88"/>
                    <a:pt x="0" y="530"/>
                    <a:pt x="76" y="999"/>
                  </a:cubicBezTo>
                  <a:cubicBezTo>
                    <a:pt x="145" y="1422"/>
                    <a:pt x="510" y="1722"/>
                    <a:pt x="924" y="1722"/>
                  </a:cubicBezTo>
                  <a:cubicBezTo>
                    <a:pt x="970" y="1722"/>
                    <a:pt x="1016" y="1718"/>
                    <a:pt x="1063" y="1710"/>
                  </a:cubicBezTo>
                  <a:cubicBezTo>
                    <a:pt x="1533" y="1635"/>
                    <a:pt x="1851" y="1192"/>
                    <a:pt x="1775" y="724"/>
                  </a:cubicBezTo>
                  <a:cubicBezTo>
                    <a:pt x="1707" y="301"/>
                    <a:pt x="1341" y="1"/>
                    <a:pt x="9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3"/>
            <p:cNvSpPr/>
            <p:nvPr/>
          </p:nvSpPr>
          <p:spPr>
            <a:xfrm>
              <a:off x="5380974" y="2840388"/>
              <a:ext cx="205589" cy="205557"/>
            </a:xfrm>
            <a:custGeom>
              <a:avLst/>
              <a:gdLst/>
              <a:ahLst/>
              <a:cxnLst/>
              <a:rect l="l" t="t" r="r" b="b"/>
              <a:pathLst>
                <a:path w="6572" h="6571" extrusionOk="0">
                  <a:moveTo>
                    <a:pt x="4026" y="1035"/>
                  </a:moveTo>
                  <a:cubicBezTo>
                    <a:pt x="4249" y="1035"/>
                    <a:pt x="4430" y="1217"/>
                    <a:pt x="4430" y="1440"/>
                  </a:cubicBezTo>
                  <a:lnTo>
                    <a:pt x="4430" y="1794"/>
                  </a:lnTo>
                  <a:cubicBezTo>
                    <a:pt x="4615" y="1817"/>
                    <a:pt x="4761" y="1966"/>
                    <a:pt x="4780" y="2153"/>
                  </a:cubicBezTo>
                  <a:lnTo>
                    <a:pt x="5135" y="2153"/>
                  </a:lnTo>
                  <a:cubicBezTo>
                    <a:pt x="5359" y="2153"/>
                    <a:pt x="5539" y="2333"/>
                    <a:pt x="5539" y="2557"/>
                  </a:cubicBezTo>
                  <a:cubicBezTo>
                    <a:pt x="5539" y="2779"/>
                    <a:pt x="5359" y="2961"/>
                    <a:pt x="5135" y="2961"/>
                  </a:cubicBezTo>
                  <a:lnTo>
                    <a:pt x="4782" y="2961"/>
                  </a:lnTo>
                  <a:lnTo>
                    <a:pt x="4782" y="3609"/>
                  </a:lnTo>
                  <a:lnTo>
                    <a:pt x="5135" y="3609"/>
                  </a:lnTo>
                  <a:cubicBezTo>
                    <a:pt x="5359" y="3609"/>
                    <a:pt x="5539" y="3791"/>
                    <a:pt x="5539" y="4013"/>
                  </a:cubicBezTo>
                  <a:cubicBezTo>
                    <a:pt x="5539" y="4236"/>
                    <a:pt x="5359" y="4418"/>
                    <a:pt x="5135" y="4418"/>
                  </a:cubicBezTo>
                  <a:lnTo>
                    <a:pt x="4780" y="4418"/>
                  </a:lnTo>
                  <a:cubicBezTo>
                    <a:pt x="4761" y="4603"/>
                    <a:pt x="4615" y="4752"/>
                    <a:pt x="4430" y="4777"/>
                  </a:cubicBezTo>
                  <a:lnTo>
                    <a:pt x="4430" y="5130"/>
                  </a:lnTo>
                  <a:cubicBezTo>
                    <a:pt x="4430" y="5353"/>
                    <a:pt x="4249" y="5535"/>
                    <a:pt x="4026" y="5535"/>
                  </a:cubicBezTo>
                  <a:cubicBezTo>
                    <a:pt x="3803" y="5535"/>
                    <a:pt x="3622" y="5353"/>
                    <a:pt x="3622" y="5130"/>
                  </a:cubicBezTo>
                  <a:lnTo>
                    <a:pt x="3622" y="4781"/>
                  </a:lnTo>
                  <a:lnTo>
                    <a:pt x="2974" y="4781"/>
                  </a:lnTo>
                  <a:lnTo>
                    <a:pt x="2974" y="5130"/>
                  </a:lnTo>
                  <a:cubicBezTo>
                    <a:pt x="2974" y="5353"/>
                    <a:pt x="2792" y="5535"/>
                    <a:pt x="2570" y="5535"/>
                  </a:cubicBezTo>
                  <a:cubicBezTo>
                    <a:pt x="2346" y="5535"/>
                    <a:pt x="2165" y="5353"/>
                    <a:pt x="2165" y="5130"/>
                  </a:cubicBezTo>
                  <a:lnTo>
                    <a:pt x="2165" y="4778"/>
                  </a:lnTo>
                  <a:cubicBezTo>
                    <a:pt x="1970" y="4762"/>
                    <a:pt x="1816" y="4609"/>
                    <a:pt x="1795" y="4418"/>
                  </a:cubicBezTo>
                  <a:lnTo>
                    <a:pt x="1442" y="4418"/>
                  </a:lnTo>
                  <a:cubicBezTo>
                    <a:pt x="1220" y="4418"/>
                    <a:pt x="1038" y="4236"/>
                    <a:pt x="1038" y="4013"/>
                  </a:cubicBezTo>
                  <a:cubicBezTo>
                    <a:pt x="1038" y="3791"/>
                    <a:pt x="1220" y="3609"/>
                    <a:pt x="1442" y="3609"/>
                  </a:cubicBezTo>
                  <a:lnTo>
                    <a:pt x="1792" y="3609"/>
                  </a:lnTo>
                  <a:lnTo>
                    <a:pt x="1792" y="2961"/>
                  </a:lnTo>
                  <a:lnTo>
                    <a:pt x="1442" y="2961"/>
                  </a:lnTo>
                  <a:cubicBezTo>
                    <a:pt x="1220" y="2961"/>
                    <a:pt x="1038" y="2779"/>
                    <a:pt x="1038" y="2557"/>
                  </a:cubicBezTo>
                  <a:cubicBezTo>
                    <a:pt x="1038" y="2333"/>
                    <a:pt x="1220" y="2153"/>
                    <a:pt x="1442" y="2153"/>
                  </a:cubicBezTo>
                  <a:lnTo>
                    <a:pt x="1795" y="2153"/>
                  </a:lnTo>
                  <a:cubicBezTo>
                    <a:pt x="1815" y="1959"/>
                    <a:pt x="1970" y="1807"/>
                    <a:pt x="2165" y="1792"/>
                  </a:cubicBezTo>
                  <a:lnTo>
                    <a:pt x="2165" y="1440"/>
                  </a:lnTo>
                  <a:cubicBezTo>
                    <a:pt x="2165" y="1217"/>
                    <a:pt x="2346" y="1035"/>
                    <a:pt x="2570" y="1035"/>
                  </a:cubicBezTo>
                  <a:cubicBezTo>
                    <a:pt x="2792" y="1035"/>
                    <a:pt x="2974" y="1217"/>
                    <a:pt x="2974" y="1440"/>
                  </a:cubicBezTo>
                  <a:lnTo>
                    <a:pt x="2974" y="1789"/>
                  </a:lnTo>
                  <a:lnTo>
                    <a:pt x="3622" y="1789"/>
                  </a:lnTo>
                  <a:lnTo>
                    <a:pt x="3622" y="1440"/>
                  </a:lnTo>
                  <a:cubicBezTo>
                    <a:pt x="3622" y="1217"/>
                    <a:pt x="3803" y="1035"/>
                    <a:pt x="4026" y="1035"/>
                  </a:cubicBezTo>
                  <a:close/>
                  <a:moveTo>
                    <a:pt x="3287" y="0"/>
                  </a:moveTo>
                  <a:cubicBezTo>
                    <a:pt x="1472" y="0"/>
                    <a:pt x="1" y="1470"/>
                    <a:pt x="1" y="3285"/>
                  </a:cubicBezTo>
                  <a:cubicBezTo>
                    <a:pt x="1" y="5100"/>
                    <a:pt x="1472" y="6571"/>
                    <a:pt x="3287" y="6571"/>
                  </a:cubicBezTo>
                  <a:cubicBezTo>
                    <a:pt x="5100" y="6571"/>
                    <a:pt x="6571" y="5100"/>
                    <a:pt x="6571" y="3285"/>
                  </a:cubicBezTo>
                  <a:cubicBezTo>
                    <a:pt x="6571" y="1470"/>
                    <a:pt x="5100" y="0"/>
                    <a:pt x="32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3"/>
            <p:cNvSpPr/>
            <p:nvPr/>
          </p:nvSpPr>
          <p:spPr>
            <a:xfrm>
              <a:off x="5462340" y="2921629"/>
              <a:ext cx="42982" cy="43045"/>
            </a:xfrm>
            <a:custGeom>
              <a:avLst/>
              <a:gdLst/>
              <a:ahLst/>
              <a:cxnLst/>
              <a:rect l="l" t="t" r="r" b="b"/>
              <a:pathLst>
                <a:path w="1374" h="1376" extrusionOk="0">
                  <a:moveTo>
                    <a:pt x="0" y="1"/>
                  </a:moveTo>
                  <a:lnTo>
                    <a:pt x="0" y="1375"/>
                  </a:lnTo>
                  <a:lnTo>
                    <a:pt x="1374" y="1375"/>
                  </a:lnTo>
                  <a:lnTo>
                    <a:pt x="1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3"/>
            <p:cNvSpPr/>
            <p:nvPr/>
          </p:nvSpPr>
          <p:spPr>
            <a:xfrm>
              <a:off x="5386261" y="2748950"/>
              <a:ext cx="41074" cy="95662"/>
            </a:xfrm>
            <a:custGeom>
              <a:avLst/>
              <a:gdLst/>
              <a:ahLst/>
              <a:cxnLst/>
              <a:rect l="l" t="t" r="r" b="b"/>
              <a:pathLst>
                <a:path w="1313" h="3058" extrusionOk="0">
                  <a:moveTo>
                    <a:pt x="0" y="1"/>
                  </a:moveTo>
                  <a:cubicBezTo>
                    <a:pt x="34" y="130"/>
                    <a:pt x="51" y="265"/>
                    <a:pt x="51" y="403"/>
                  </a:cubicBezTo>
                  <a:cubicBezTo>
                    <a:pt x="51" y="542"/>
                    <a:pt x="35" y="678"/>
                    <a:pt x="1" y="807"/>
                  </a:cubicBezTo>
                  <a:lnTo>
                    <a:pt x="505" y="807"/>
                  </a:lnTo>
                  <a:lnTo>
                    <a:pt x="505" y="3058"/>
                  </a:lnTo>
                  <a:cubicBezTo>
                    <a:pt x="752" y="2853"/>
                    <a:pt x="1023" y="2677"/>
                    <a:pt x="1312" y="2536"/>
                  </a:cubicBezTo>
                  <a:lnTo>
                    <a:pt x="1312" y="405"/>
                  </a:lnTo>
                  <a:cubicBezTo>
                    <a:pt x="1312" y="181"/>
                    <a:pt x="11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3"/>
            <p:cNvSpPr/>
            <p:nvPr/>
          </p:nvSpPr>
          <p:spPr>
            <a:xfrm>
              <a:off x="5602642" y="3098782"/>
              <a:ext cx="53868" cy="53868"/>
            </a:xfrm>
            <a:custGeom>
              <a:avLst/>
              <a:gdLst/>
              <a:ahLst/>
              <a:cxnLst/>
              <a:rect l="l" t="t" r="r" b="b"/>
              <a:pathLst>
                <a:path w="1722" h="1722" extrusionOk="0">
                  <a:moveTo>
                    <a:pt x="861" y="0"/>
                  </a:moveTo>
                  <a:cubicBezTo>
                    <a:pt x="387" y="0"/>
                    <a:pt x="0" y="385"/>
                    <a:pt x="0" y="861"/>
                  </a:cubicBezTo>
                  <a:cubicBezTo>
                    <a:pt x="0" y="1337"/>
                    <a:pt x="385" y="1721"/>
                    <a:pt x="861" y="1721"/>
                  </a:cubicBezTo>
                  <a:cubicBezTo>
                    <a:pt x="1337" y="1721"/>
                    <a:pt x="1721" y="1337"/>
                    <a:pt x="1721" y="861"/>
                  </a:cubicBezTo>
                  <a:cubicBezTo>
                    <a:pt x="1721" y="386"/>
                    <a:pt x="1337" y="0"/>
                    <a:pt x="8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3"/>
            <p:cNvSpPr/>
            <p:nvPr/>
          </p:nvSpPr>
          <p:spPr>
            <a:xfrm>
              <a:off x="5570265" y="2850023"/>
              <a:ext cx="123190" cy="187507"/>
            </a:xfrm>
            <a:custGeom>
              <a:avLst/>
              <a:gdLst/>
              <a:ahLst/>
              <a:cxnLst/>
              <a:rect l="l" t="t" r="r" b="b"/>
              <a:pathLst>
                <a:path w="3938" h="5994" extrusionOk="0">
                  <a:moveTo>
                    <a:pt x="42" y="0"/>
                  </a:moveTo>
                  <a:lnTo>
                    <a:pt x="42" y="0"/>
                  </a:lnTo>
                  <a:cubicBezTo>
                    <a:pt x="72" y="28"/>
                    <a:pt x="101" y="55"/>
                    <a:pt x="129" y="84"/>
                  </a:cubicBezTo>
                  <a:cubicBezTo>
                    <a:pt x="505" y="460"/>
                    <a:pt x="800" y="898"/>
                    <a:pt x="1006" y="1385"/>
                  </a:cubicBezTo>
                  <a:cubicBezTo>
                    <a:pt x="1221" y="1890"/>
                    <a:pt x="1328" y="2426"/>
                    <a:pt x="1328" y="2977"/>
                  </a:cubicBezTo>
                  <a:cubicBezTo>
                    <a:pt x="1328" y="3529"/>
                    <a:pt x="1221" y="4065"/>
                    <a:pt x="1006" y="4570"/>
                  </a:cubicBezTo>
                  <a:cubicBezTo>
                    <a:pt x="800" y="5057"/>
                    <a:pt x="505" y="5494"/>
                    <a:pt x="129" y="5870"/>
                  </a:cubicBezTo>
                  <a:cubicBezTo>
                    <a:pt x="87" y="5912"/>
                    <a:pt x="43" y="5953"/>
                    <a:pt x="0" y="5994"/>
                  </a:cubicBezTo>
                  <a:cubicBezTo>
                    <a:pt x="2223" y="5274"/>
                    <a:pt x="3429" y="3803"/>
                    <a:pt x="3840" y="3214"/>
                  </a:cubicBezTo>
                  <a:cubicBezTo>
                    <a:pt x="3937" y="3072"/>
                    <a:pt x="3936" y="2883"/>
                    <a:pt x="3837" y="2740"/>
                  </a:cubicBezTo>
                  <a:cubicBezTo>
                    <a:pt x="3429" y="2168"/>
                    <a:pt x="2233" y="735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3"/>
            <p:cNvSpPr/>
            <p:nvPr/>
          </p:nvSpPr>
          <p:spPr>
            <a:xfrm>
              <a:off x="5273894" y="2847865"/>
              <a:ext cx="124442" cy="188477"/>
            </a:xfrm>
            <a:custGeom>
              <a:avLst/>
              <a:gdLst/>
              <a:ahLst/>
              <a:cxnLst/>
              <a:rect l="l" t="t" r="r" b="b"/>
              <a:pathLst>
                <a:path w="3978" h="6025" extrusionOk="0">
                  <a:moveTo>
                    <a:pt x="3978" y="0"/>
                  </a:moveTo>
                  <a:lnTo>
                    <a:pt x="3978" y="0"/>
                  </a:lnTo>
                  <a:cubicBezTo>
                    <a:pt x="1321" y="815"/>
                    <a:pt x="193" y="2662"/>
                    <a:pt x="81" y="2854"/>
                  </a:cubicBezTo>
                  <a:cubicBezTo>
                    <a:pt x="1" y="2974"/>
                    <a:pt x="3" y="3132"/>
                    <a:pt x="86" y="3251"/>
                  </a:cubicBezTo>
                  <a:cubicBezTo>
                    <a:pt x="470" y="3800"/>
                    <a:pt x="1670" y="5276"/>
                    <a:pt x="3905" y="6025"/>
                  </a:cubicBezTo>
                  <a:cubicBezTo>
                    <a:pt x="3874" y="5996"/>
                    <a:pt x="3845" y="5969"/>
                    <a:pt x="3817" y="5939"/>
                  </a:cubicBezTo>
                  <a:cubicBezTo>
                    <a:pt x="3440" y="5563"/>
                    <a:pt x="3146" y="5126"/>
                    <a:pt x="2940" y="4639"/>
                  </a:cubicBezTo>
                  <a:cubicBezTo>
                    <a:pt x="2725" y="4133"/>
                    <a:pt x="2618" y="3598"/>
                    <a:pt x="2618" y="3046"/>
                  </a:cubicBezTo>
                  <a:cubicBezTo>
                    <a:pt x="2618" y="2495"/>
                    <a:pt x="2725" y="1959"/>
                    <a:pt x="2940" y="1454"/>
                  </a:cubicBezTo>
                  <a:cubicBezTo>
                    <a:pt x="3146" y="967"/>
                    <a:pt x="3440" y="529"/>
                    <a:pt x="3817" y="153"/>
                  </a:cubicBezTo>
                  <a:cubicBezTo>
                    <a:pt x="3869" y="101"/>
                    <a:pt x="3923" y="50"/>
                    <a:pt x="3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3"/>
            <p:cNvSpPr/>
            <p:nvPr/>
          </p:nvSpPr>
          <p:spPr>
            <a:xfrm>
              <a:off x="5538012" y="3043506"/>
              <a:ext cx="41043" cy="94849"/>
            </a:xfrm>
            <a:custGeom>
              <a:avLst/>
              <a:gdLst/>
              <a:ahLst/>
              <a:cxnLst/>
              <a:rect l="l" t="t" r="r" b="b"/>
              <a:pathLst>
                <a:path w="1312" h="3032" extrusionOk="0">
                  <a:moveTo>
                    <a:pt x="806" y="1"/>
                  </a:moveTo>
                  <a:cubicBezTo>
                    <a:pt x="557" y="198"/>
                    <a:pt x="288" y="365"/>
                    <a:pt x="0" y="499"/>
                  </a:cubicBezTo>
                  <a:lnTo>
                    <a:pt x="0" y="2628"/>
                  </a:lnTo>
                  <a:cubicBezTo>
                    <a:pt x="0" y="2850"/>
                    <a:pt x="181" y="3032"/>
                    <a:pt x="403" y="3032"/>
                  </a:cubicBezTo>
                  <a:lnTo>
                    <a:pt x="1311" y="3032"/>
                  </a:lnTo>
                  <a:cubicBezTo>
                    <a:pt x="1277" y="2902"/>
                    <a:pt x="1260" y="2767"/>
                    <a:pt x="1260" y="2628"/>
                  </a:cubicBezTo>
                  <a:cubicBezTo>
                    <a:pt x="1260" y="2489"/>
                    <a:pt x="1278" y="2353"/>
                    <a:pt x="1310" y="2224"/>
                  </a:cubicBezTo>
                  <a:lnTo>
                    <a:pt x="806" y="2224"/>
                  </a:lnTo>
                  <a:lnTo>
                    <a:pt x="8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" name="Google Shape;1284;p53"/>
          <p:cNvGrpSpPr/>
          <p:nvPr/>
        </p:nvGrpSpPr>
        <p:grpSpPr>
          <a:xfrm>
            <a:off x="2791539" y="1974847"/>
            <a:ext cx="418153" cy="402481"/>
            <a:chOff x="2018543" y="1352968"/>
            <a:chExt cx="418153" cy="402481"/>
          </a:xfrm>
        </p:grpSpPr>
        <p:sp>
          <p:nvSpPr>
            <p:cNvPr id="1285" name="Google Shape;1285;p53"/>
            <p:cNvSpPr/>
            <p:nvPr/>
          </p:nvSpPr>
          <p:spPr>
            <a:xfrm>
              <a:off x="2233454" y="1480475"/>
              <a:ext cx="36976" cy="28467"/>
            </a:xfrm>
            <a:custGeom>
              <a:avLst/>
              <a:gdLst/>
              <a:ahLst/>
              <a:cxnLst/>
              <a:rect l="l" t="t" r="r" b="b"/>
              <a:pathLst>
                <a:path w="1182" h="910" extrusionOk="0">
                  <a:moveTo>
                    <a:pt x="0" y="0"/>
                  </a:moveTo>
                  <a:lnTo>
                    <a:pt x="0" y="909"/>
                  </a:lnTo>
                  <a:lnTo>
                    <a:pt x="726" y="909"/>
                  </a:lnTo>
                  <a:cubicBezTo>
                    <a:pt x="977" y="909"/>
                    <a:pt x="1181" y="705"/>
                    <a:pt x="1181" y="454"/>
                  </a:cubicBezTo>
                  <a:cubicBezTo>
                    <a:pt x="1181" y="204"/>
                    <a:pt x="977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3"/>
            <p:cNvSpPr/>
            <p:nvPr/>
          </p:nvSpPr>
          <p:spPr>
            <a:xfrm>
              <a:off x="2125811" y="1501560"/>
              <a:ext cx="20083" cy="30782"/>
            </a:xfrm>
            <a:custGeom>
              <a:avLst/>
              <a:gdLst/>
              <a:ahLst/>
              <a:cxnLst/>
              <a:rect l="l" t="t" r="r" b="b"/>
              <a:pathLst>
                <a:path w="642" h="984" extrusionOk="0">
                  <a:moveTo>
                    <a:pt x="315" y="0"/>
                  </a:moveTo>
                  <a:lnTo>
                    <a:pt x="1" y="983"/>
                  </a:lnTo>
                  <a:lnTo>
                    <a:pt x="641" y="983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3"/>
            <p:cNvSpPr/>
            <p:nvPr/>
          </p:nvSpPr>
          <p:spPr>
            <a:xfrm>
              <a:off x="2018543" y="1352968"/>
              <a:ext cx="418153" cy="402481"/>
            </a:xfrm>
            <a:custGeom>
              <a:avLst/>
              <a:gdLst/>
              <a:ahLst/>
              <a:cxnLst/>
              <a:rect l="l" t="t" r="r" b="b"/>
              <a:pathLst>
                <a:path w="13367" h="12866" extrusionOk="0">
                  <a:moveTo>
                    <a:pt x="10601" y="1691"/>
                  </a:moveTo>
                  <a:cubicBezTo>
                    <a:pt x="10831" y="1691"/>
                    <a:pt x="11017" y="1877"/>
                    <a:pt x="11017" y="2107"/>
                  </a:cubicBezTo>
                  <a:lnTo>
                    <a:pt x="11017" y="2644"/>
                  </a:lnTo>
                  <a:lnTo>
                    <a:pt x="11554" y="2644"/>
                  </a:lnTo>
                  <a:cubicBezTo>
                    <a:pt x="11784" y="2644"/>
                    <a:pt x="11970" y="2830"/>
                    <a:pt x="11970" y="3060"/>
                  </a:cubicBezTo>
                  <a:cubicBezTo>
                    <a:pt x="11970" y="3289"/>
                    <a:pt x="11784" y="3475"/>
                    <a:pt x="11554" y="3475"/>
                  </a:cubicBezTo>
                  <a:lnTo>
                    <a:pt x="11017" y="3475"/>
                  </a:lnTo>
                  <a:lnTo>
                    <a:pt x="11017" y="4012"/>
                  </a:lnTo>
                  <a:cubicBezTo>
                    <a:pt x="11017" y="4242"/>
                    <a:pt x="10831" y="4427"/>
                    <a:pt x="10601" y="4427"/>
                  </a:cubicBezTo>
                  <a:cubicBezTo>
                    <a:pt x="10371" y="4427"/>
                    <a:pt x="10186" y="4242"/>
                    <a:pt x="10186" y="4012"/>
                  </a:cubicBezTo>
                  <a:lnTo>
                    <a:pt x="10186" y="3475"/>
                  </a:lnTo>
                  <a:lnTo>
                    <a:pt x="9648" y="3475"/>
                  </a:lnTo>
                  <a:cubicBezTo>
                    <a:pt x="9420" y="3475"/>
                    <a:pt x="9233" y="3289"/>
                    <a:pt x="9233" y="3060"/>
                  </a:cubicBezTo>
                  <a:cubicBezTo>
                    <a:pt x="9233" y="2830"/>
                    <a:pt x="9420" y="2644"/>
                    <a:pt x="9648" y="2644"/>
                  </a:cubicBezTo>
                  <a:lnTo>
                    <a:pt x="10186" y="2644"/>
                  </a:lnTo>
                  <a:lnTo>
                    <a:pt x="10186" y="2107"/>
                  </a:lnTo>
                  <a:cubicBezTo>
                    <a:pt x="10186" y="1877"/>
                    <a:pt x="10371" y="1691"/>
                    <a:pt x="10601" y="1691"/>
                  </a:cubicBezTo>
                  <a:close/>
                  <a:moveTo>
                    <a:pt x="7598" y="3245"/>
                  </a:moveTo>
                  <a:cubicBezTo>
                    <a:pt x="8308" y="3245"/>
                    <a:pt x="8884" y="3822"/>
                    <a:pt x="8884" y="4532"/>
                  </a:cubicBezTo>
                  <a:cubicBezTo>
                    <a:pt x="8884" y="5042"/>
                    <a:pt x="8586" y="5483"/>
                    <a:pt x="8155" y="5691"/>
                  </a:cubicBezTo>
                  <a:lnTo>
                    <a:pt x="8834" y="6944"/>
                  </a:lnTo>
                  <a:cubicBezTo>
                    <a:pt x="8941" y="7146"/>
                    <a:pt x="8867" y="7397"/>
                    <a:pt x="8666" y="7506"/>
                  </a:cubicBezTo>
                  <a:cubicBezTo>
                    <a:pt x="8602" y="7540"/>
                    <a:pt x="8534" y="7556"/>
                    <a:pt x="8468" y="7556"/>
                  </a:cubicBezTo>
                  <a:cubicBezTo>
                    <a:pt x="8320" y="7556"/>
                    <a:pt x="8178" y="7478"/>
                    <a:pt x="8102" y="7338"/>
                  </a:cubicBezTo>
                  <a:lnTo>
                    <a:pt x="7277" y="5815"/>
                  </a:lnTo>
                  <a:lnTo>
                    <a:pt x="6873" y="5815"/>
                  </a:lnTo>
                  <a:lnTo>
                    <a:pt x="6873" y="7139"/>
                  </a:lnTo>
                  <a:cubicBezTo>
                    <a:pt x="6873" y="7369"/>
                    <a:pt x="6687" y="7555"/>
                    <a:pt x="6457" y="7555"/>
                  </a:cubicBezTo>
                  <a:cubicBezTo>
                    <a:pt x="6227" y="7555"/>
                    <a:pt x="6042" y="7369"/>
                    <a:pt x="6042" y="7139"/>
                  </a:cubicBezTo>
                  <a:lnTo>
                    <a:pt x="6042" y="3661"/>
                  </a:lnTo>
                  <a:cubicBezTo>
                    <a:pt x="6042" y="3431"/>
                    <a:pt x="6227" y="3245"/>
                    <a:pt x="6457" y="3245"/>
                  </a:cubicBezTo>
                  <a:close/>
                  <a:moveTo>
                    <a:pt x="3739" y="3246"/>
                  </a:moveTo>
                  <a:cubicBezTo>
                    <a:pt x="3967" y="3246"/>
                    <a:pt x="4166" y="3391"/>
                    <a:pt x="4238" y="3609"/>
                  </a:cubicBezTo>
                  <a:lnTo>
                    <a:pt x="5043" y="6026"/>
                  </a:lnTo>
                  <a:lnTo>
                    <a:pt x="5043" y="6027"/>
                  </a:lnTo>
                  <a:lnTo>
                    <a:pt x="5370" y="7012"/>
                  </a:lnTo>
                  <a:cubicBezTo>
                    <a:pt x="5443" y="7228"/>
                    <a:pt x="5325" y="7464"/>
                    <a:pt x="5107" y="7535"/>
                  </a:cubicBezTo>
                  <a:cubicBezTo>
                    <a:pt x="5063" y="7550"/>
                    <a:pt x="5020" y="7558"/>
                    <a:pt x="4976" y="7558"/>
                  </a:cubicBezTo>
                  <a:cubicBezTo>
                    <a:pt x="4801" y="7558"/>
                    <a:pt x="4640" y="7447"/>
                    <a:pt x="4583" y="7273"/>
                  </a:cubicBezTo>
                  <a:lnTo>
                    <a:pt x="4347" y="6565"/>
                  </a:lnTo>
                  <a:lnTo>
                    <a:pt x="3164" y="6565"/>
                  </a:lnTo>
                  <a:lnTo>
                    <a:pt x="2940" y="7269"/>
                  </a:lnTo>
                  <a:cubicBezTo>
                    <a:pt x="2884" y="7445"/>
                    <a:pt x="2720" y="7559"/>
                    <a:pt x="2545" y="7559"/>
                  </a:cubicBezTo>
                  <a:cubicBezTo>
                    <a:pt x="2503" y="7559"/>
                    <a:pt x="2460" y="7552"/>
                    <a:pt x="2419" y="7538"/>
                  </a:cubicBezTo>
                  <a:cubicBezTo>
                    <a:pt x="2200" y="7468"/>
                    <a:pt x="2080" y="7235"/>
                    <a:pt x="2149" y="7016"/>
                  </a:cubicBezTo>
                  <a:lnTo>
                    <a:pt x="2465" y="6027"/>
                  </a:lnTo>
                  <a:cubicBezTo>
                    <a:pt x="2465" y="6026"/>
                    <a:pt x="2466" y="6025"/>
                    <a:pt x="2466" y="6024"/>
                  </a:cubicBezTo>
                  <a:lnTo>
                    <a:pt x="3236" y="3614"/>
                  </a:lnTo>
                  <a:cubicBezTo>
                    <a:pt x="3306" y="3395"/>
                    <a:pt x="3507" y="3248"/>
                    <a:pt x="3737" y="3246"/>
                  </a:cubicBezTo>
                  <a:close/>
                  <a:moveTo>
                    <a:pt x="686" y="1"/>
                  </a:moveTo>
                  <a:cubicBezTo>
                    <a:pt x="307" y="1"/>
                    <a:pt x="1" y="308"/>
                    <a:pt x="1" y="686"/>
                  </a:cubicBezTo>
                  <a:lnTo>
                    <a:pt x="1" y="9224"/>
                  </a:lnTo>
                  <a:cubicBezTo>
                    <a:pt x="1" y="9602"/>
                    <a:pt x="307" y="9909"/>
                    <a:pt x="686" y="9909"/>
                  </a:cubicBezTo>
                  <a:lnTo>
                    <a:pt x="2015" y="9909"/>
                  </a:lnTo>
                  <a:cubicBezTo>
                    <a:pt x="2260" y="9909"/>
                    <a:pt x="2485" y="10038"/>
                    <a:pt x="2608" y="10250"/>
                  </a:cubicBezTo>
                  <a:lnTo>
                    <a:pt x="3985" y="12623"/>
                  </a:lnTo>
                  <a:cubicBezTo>
                    <a:pt x="4079" y="12785"/>
                    <a:pt x="4242" y="12865"/>
                    <a:pt x="4405" y="12865"/>
                  </a:cubicBezTo>
                  <a:cubicBezTo>
                    <a:pt x="4573" y="12865"/>
                    <a:pt x="4741" y="12780"/>
                    <a:pt x="4832" y="12611"/>
                  </a:cubicBezTo>
                  <a:lnTo>
                    <a:pt x="6096" y="10269"/>
                  </a:lnTo>
                  <a:cubicBezTo>
                    <a:pt x="6215" y="10047"/>
                    <a:pt x="6447" y="9910"/>
                    <a:pt x="6698" y="9910"/>
                  </a:cubicBezTo>
                  <a:lnTo>
                    <a:pt x="12683" y="9910"/>
                  </a:lnTo>
                  <a:cubicBezTo>
                    <a:pt x="13061" y="9910"/>
                    <a:pt x="13367" y="9603"/>
                    <a:pt x="13367" y="9226"/>
                  </a:cubicBezTo>
                  <a:lnTo>
                    <a:pt x="13367" y="685"/>
                  </a:lnTo>
                  <a:cubicBezTo>
                    <a:pt x="13366" y="308"/>
                    <a:pt x="13059" y="1"/>
                    <a:pt x="12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" name="Google Shape;1288;p53"/>
          <p:cNvGrpSpPr/>
          <p:nvPr/>
        </p:nvGrpSpPr>
        <p:grpSpPr>
          <a:xfrm>
            <a:off x="1263229" y="1967042"/>
            <a:ext cx="335536" cy="418091"/>
            <a:chOff x="1325198" y="1996261"/>
            <a:chExt cx="335536" cy="418091"/>
          </a:xfrm>
        </p:grpSpPr>
        <p:sp>
          <p:nvSpPr>
            <p:cNvPr id="1289" name="Google Shape;1289;p53"/>
            <p:cNvSpPr/>
            <p:nvPr/>
          </p:nvSpPr>
          <p:spPr>
            <a:xfrm>
              <a:off x="1418889" y="2114228"/>
              <a:ext cx="146340" cy="71793"/>
            </a:xfrm>
            <a:custGeom>
              <a:avLst/>
              <a:gdLst/>
              <a:ahLst/>
              <a:cxnLst/>
              <a:rect l="l" t="t" r="r" b="b"/>
              <a:pathLst>
                <a:path w="4678" h="2295" extrusionOk="0">
                  <a:moveTo>
                    <a:pt x="4474" y="1"/>
                  </a:moveTo>
                  <a:lnTo>
                    <a:pt x="205" y="2"/>
                  </a:lnTo>
                  <a:cubicBezTo>
                    <a:pt x="92" y="2"/>
                    <a:pt x="1" y="93"/>
                    <a:pt x="1" y="205"/>
                  </a:cubicBezTo>
                  <a:lnTo>
                    <a:pt x="1" y="2053"/>
                  </a:lnTo>
                  <a:cubicBezTo>
                    <a:pt x="1" y="2167"/>
                    <a:pt x="93" y="2261"/>
                    <a:pt x="207" y="2264"/>
                  </a:cubicBezTo>
                  <a:lnTo>
                    <a:pt x="1226" y="2277"/>
                  </a:lnTo>
                  <a:lnTo>
                    <a:pt x="1228" y="2277"/>
                  </a:lnTo>
                  <a:cubicBezTo>
                    <a:pt x="1334" y="2277"/>
                    <a:pt x="1423" y="2198"/>
                    <a:pt x="1436" y="2093"/>
                  </a:cubicBezTo>
                  <a:cubicBezTo>
                    <a:pt x="1490" y="1649"/>
                    <a:pt x="1870" y="1314"/>
                    <a:pt x="2318" y="1314"/>
                  </a:cubicBezTo>
                  <a:cubicBezTo>
                    <a:pt x="2765" y="1314"/>
                    <a:pt x="3144" y="1648"/>
                    <a:pt x="3198" y="2091"/>
                  </a:cubicBezTo>
                  <a:lnTo>
                    <a:pt x="3206" y="2150"/>
                  </a:lnTo>
                  <a:cubicBezTo>
                    <a:pt x="3216" y="2225"/>
                    <a:pt x="3279" y="2281"/>
                    <a:pt x="3355" y="2283"/>
                  </a:cubicBezTo>
                  <a:lnTo>
                    <a:pt x="4524" y="2294"/>
                  </a:lnTo>
                  <a:cubicBezTo>
                    <a:pt x="4525" y="2294"/>
                    <a:pt x="4526" y="2294"/>
                    <a:pt x="4526" y="2294"/>
                  </a:cubicBezTo>
                  <a:cubicBezTo>
                    <a:pt x="4579" y="2294"/>
                    <a:pt x="4614" y="2267"/>
                    <a:pt x="4632" y="2250"/>
                  </a:cubicBezTo>
                  <a:cubicBezTo>
                    <a:pt x="4648" y="2235"/>
                    <a:pt x="4673" y="2203"/>
                    <a:pt x="4675" y="2155"/>
                  </a:cubicBezTo>
                  <a:lnTo>
                    <a:pt x="4675" y="1119"/>
                  </a:lnTo>
                  <a:cubicBezTo>
                    <a:pt x="4675" y="1114"/>
                    <a:pt x="4677" y="1109"/>
                    <a:pt x="4677" y="1103"/>
                  </a:cubicBezTo>
                  <a:lnTo>
                    <a:pt x="4677" y="203"/>
                  </a:lnTo>
                  <a:cubicBezTo>
                    <a:pt x="4677" y="150"/>
                    <a:pt x="4655" y="98"/>
                    <a:pt x="4618" y="59"/>
                  </a:cubicBezTo>
                  <a:cubicBezTo>
                    <a:pt x="4580" y="21"/>
                    <a:pt x="4529" y="1"/>
                    <a:pt x="44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3"/>
            <p:cNvSpPr/>
            <p:nvPr/>
          </p:nvSpPr>
          <p:spPr>
            <a:xfrm>
              <a:off x="1444822" y="2277209"/>
              <a:ext cx="90688" cy="41199"/>
            </a:xfrm>
            <a:custGeom>
              <a:avLst/>
              <a:gdLst/>
              <a:ahLst/>
              <a:cxnLst/>
              <a:rect l="l" t="t" r="r" b="b"/>
              <a:pathLst>
                <a:path w="2899" h="1317" extrusionOk="0">
                  <a:moveTo>
                    <a:pt x="307" y="1"/>
                  </a:moveTo>
                  <a:lnTo>
                    <a:pt x="210" y="320"/>
                  </a:lnTo>
                  <a:cubicBezTo>
                    <a:pt x="164" y="474"/>
                    <a:pt x="92" y="616"/>
                    <a:pt x="1" y="740"/>
                  </a:cubicBezTo>
                  <a:cubicBezTo>
                    <a:pt x="383" y="1112"/>
                    <a:pt x="887" y="1317"/>
                    <a:pt x="1421" y="1317"/>
                  </a:cubicBezTo>
                  <a:cubicBezTo>
                    <a:pt x="1967" y="1317"/>
                    <a:pt x="2479" y="1106"/>
                    <a:pt x="2864" y="720"/>
                  </a:cubicBezTo>
                  <a:lnTo>
                    <a:pt x="2899" y="684"/>
                  </a:lnTo>
                  <a:cubicBezTo>
                    <a:pt x="2821" y="572"/>
                    <a:pt x="2758" y="448"/>
                    <a:pt x="2713" y="314"/>
                  </a:cubicBezTo>
                  <a:lnTo>
                    <a:pt x="2621" y="35"/>
                  </a:lnTo>
                  <a:cubicBezTo>
                    <a:pt x="2275" y="175"/>
                    <a:pt x="1898" y="252"/>
                    <a:pt x="1507" y="252"/>
                  </a:cubicBezTo>
                  <a:cubicBezTo>
                    <a:pt x="1502" y="252"/>
                    <a:pt x="1497" y="252"/>
                    <a:pt x="1492" y="252"/>
                  </a:cubicBezTo>
                  <a:cubicBezTo>
                    <a:pt x="1075" y="252"/>
                    <a:pt x="674" y="163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3"/>
            <p:cNvSpPr/>
            <p:nvPr/>
          </p:nvSpPr>
          <p:spPr>
            <a:xfrm>
              <a:off x="1464781" y="2077596"/>
              <a:ext cx="54588" cy="12200"/>
            </a:xfrm>
            <a:custGeom>
              <a:avLst/>
              <a:gdLst/>
              <a:ahLst/>
              <a:cxnLst/>
              <a:rect l="l" t="t" r="r" b="b"/>
              <a:pathLst>
                <a:path w="1745" h="390" extrusionOk="0">
                  <a:moveTo>
                    <a:pt x="872" y="1"/>
                  </a:moveTo>
                  <a:cubicBezTo>
                    <a:pt x="629" y="1"/>
                    <a:pt x="386" y="84"/>
                    <a:pt x="175" y="251"/>
                  </a:cubicBezTo>
                  <a:lnTo>
                    <a:pt x="1" y="389"/>
                  </a:lnTo>
                  <a:lnTo>
                    <a:pt x="1745" y="389"/>
                  </a:lnTo>
                  <a:lnTo>
                    <a:pt x="1570" y="251"/>
                  </a:lnTo>
                  <a:cubicBezTo>
                    <a:pt x="1358" y="84"/>
                    <a:pt x="1115" y="1"/>
                    <a:pt x="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3"/>
            <p:cNvSpPr/>
            <p:nvPr/>
          </p:nvSpPr>
          <p:spPr>
            <a:xfrm>
              <a:off x="1588628" y="2139566"/>
              <a:ext cx="32158" cy="57529"/>
            </a:xfrm>
            <a:custGeom>
              <a:avLst/>
              <a:gdLst/>
              <a:ahLst/>
              <a:cxnLst/>
              <a:rect l="l" t="t" r="r" b="b"/>
              <a:pathLst>
                <a:path w="1028" h="1839" extrusionOk="0">
                  <a:moveTo>
                    <a:pt x="34" y="0"/>
                  </a:moveTo>
                  <a:lnTo>
                    <a:pt x="34" y="1332"/>
                  </a:lnTo>
                  <a:cubicBezTo>
                    <a:pt x="34" y="1344"/>
                    <a:pt x="34" y="1356"/>
                    <a:pt x="33" y="1367"/>
                  </a:cubicBezTo>
                  <a:cubicBezTo>
                    <a:pt x="33" y="1529"/>
                    <a:pt x="22" y="1684"/>
                    <a:pt x="0" y="1838"/>
                  </a:cubicBezTo>
                  <a:lnTo>
                    <a:pt x="108" y="1838"/>
                  </a:lnTo>
                  <a:cubicBezTo>
                    <a:pt x="616" y="1838"/>
                    <a:pt x="1027" y="1427"/>
                    <a:pt x="1027" y="919"/>
                  </a:cubicBezTo>
                  <a:cubicBezTo>
                    <a:pt x="1027" y="411"/>
                    <a:pt x="616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3"/>
            <p:cNvSpPr/>
            <p:nvPr/>
          </p:nvSpPr>
          <p:spPr>
            <a:xfrm>
              <a:off x="1423425" y="2179764"/>
              <a:ext cx="136830" cy="80865"/>
            </a:xfrm>
            <a:custGeom>
              <a:avLst/>
              <a:gdLst/>
              <a:ahLst/>
              <a:cxnLst/>
              <a:rect l="l" t="t" r="r" b="b"/>
              <a:pathLst>
                <a:path w="4374" h="2585" extrusionOk="0">
                  <a:moveTo>
                    <a:pt x="2172" y="0"/>
                  </a:moveTo>
                  <a:cubicBezTo>
                    <a:pt x="2120" y="0"/>
                    <a:pt x="2075" y="40"/>
                    <a:pt x="2068" y="93"/>
                  </a:cubicBezTo>
                  <a:cubicBezTo>
                    <a:pt x="2006" y="591"/>
                    <a:pt x="1584" y="964"/>
                    <a:pt x="1084" y="964"/>
                  </a:cubicBezTo>
                  <a:cubicBezTo>
                    <a:pt x="1079" y="964"/>
                    <a:pt x="1074" y="964"/>
                    <a:pt x="1069" y="964"/>
                  </a:cubicBezTo>
                  <a:lnTo>
                    <a:pt x="52" y="951"/>
                  </a:lnTo>
                  <a:cubicBezTo>
                    <a:pt x="35" y="951"/>
                    <a:pt x="17" y="949"/>
                    <a:pt x="0" y="948"/>
                  </a:cubicBezTo>
                  <a:lnTo>
                    <a:pt x="0" y="948"/>
                  </a:lnTo>
                  <a:cubicBezTo>
                    <a:pt x="333" y="1903"/>
                    <a:pt x="1189" y="2584"/>
                    <a:pt x="2192" y="2584"/>
                  </a:cubicBezTo>
                  <a:cubicBezTo>
                    <a:pt x="2194" y="2584"/>
                    <a:pt x="2196" y="2584"/>
                    <a:pt x="2198" y="2584"/>
                  </a:cubicBezTo>
                  <a:cubicBezTo>
                    <a:pt x="3188" y="2584"/>
                    <a:pt x="4034" y="1919"/>
                    <a:pt x="4373" y="982"/>
                  </a:cubicBezTo>
                  <a:lnTo>
                    <a:pt x="4371" y="982"/>
                  </a:lnTo>
                  <a:lnTo>
                    <a:pt x="3204" y="970"/>
                  </a:lnTo>
                  <a:cubicBezTo>
                    <a:pt x="2737" y="966"/>
                    <a:pt x="2341" y="614"/>
                    <a:pt x="2284" y="150"/>
                  </a:cubicBezTo>
                  <a:lnTo>
                    <a:pt x="2277" y="93"/>
                  </a:lnTo>
                  <a:cubicBezTo>
                    <a:pt x="2270" y="40"/>
                    <a:pt x="2225" y="0"/>
                    <a:pt x="2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3"/>
            <p:cNvSpPr/>
            <p:nvPr/>
          </p:nvSpPr>
          <p:spPr>
            <a:xfrm>
              <a:off x="1364176" y="2139566"/>
              <a:ext cx="31220" cy="57529"/>
            </a:xfrm>
            <a:custGeom>
              <a:avLst/>
              <a:gdLst/>
              <a:ahLst/>
              <a:cxnLst/>
              <a:rect l="l" t="t" r="r" b="b"/>
              <a:pathLst>
                <a:path w="998" h="1839" extrusionOk="0">
                  <a:moveTo>
                    <a:pt x="920" y="0"/>
                  </a:moveTo>
                  <a:cubicBezTo>
                    <a:pt x="412" y="0"/>
                    <a:pt x="1" y="411"/>
                    <a:pt x="1" y="919"/>
                  </a:cubicBezTo>
                  <a:cubicBezTo>
                    <a:pt x="1" y="1427"/>
                    <a:pt x="412" y="1838"/>
                    <a:pt x="920" y="1838"/>
                  </a:cubicBezTo>
                  <a:lnTo>
                    <a:pt x="998" y="1838"/>
                  </a:lnTo>
                  <a:cubicBezTo>
                    <a:pt x="976" y="1682"/>
                    <a:pt x="965" y="1520"/>
                    <a:pt x="965" y="1357"/>
                  </a:cubicBezTo>
                  <a:lnTo>
                    <a:pt x="965" y="773"/>
                  </a:lnTo>
                  <a:cubicBezTo>
                    <a:pt x="965" y="761"/>
                    <a:pt x="966" y="750"/>
                    <a:pt x="966" y="739"/>
                  </a:cubicBezTo>
                  <a:lnTo>
                    <a:pt x="9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3"/>
            <p:cNvSpPr/>
            <p:nvPr/>
          </p:nvSpPr>
          <p:spPr>
            <a:xfrm>
              <a:off x="1325198" y="2313654"/>
              <a:ext cx="335536" cy="100698"/>
            </a:xfrm>
            <a:custGeom>
              <a:avLst/>
              <a:gdLst/>
              <a:ahLst/>
              <a:cxnLst/>
              <a:rect l="l" t="t" r="r" b="b"/>
              <a:pathLst>
                <a:path w="10726" h="3219" extrusionOk="0">
                  <a:moveTo>
                    <a:pt x="7346" y="0"/>
                  </a:moveTo>
                  <a:cubicBezTo>
                    <a:pt x="7334" y="17"/>
                    <a:pt x="7320" y="36"/>
                    <a:pt x="7303" y="52"/>
                  </a:cubicBezTo>
                  <a:lnTo>
                    <a:pt x="7244" y="111"/>
                  </a:lnTo>
                  <a:cubicBezTo>
                    <a:pt x="6710" y="644"/>
                    <a:pt x="6002" y="939"/>
                    <a:pt x="5248" y="939"/>
                  </a:cubicBezTo>
                  <a:cubicBezTo>
                    <a:pt x="4495" y="939"/>
                    <a:pt x="3787" y="644"/>
                    <a:pt x="3253" y="111"/>
                  </a:cubicBezTo>
                  <a:cubicBezTo>
                    <a:pt x="3233" y="90"/>
                    <a:pt x="3215" y="69"/>
                    <a:pt x="3201" y="44"/>
                  </a:cubicBezTo>
                  <a:lnTo>
                    <a:pt x="1181" y="520"/>
                  </a:lnTo>
                  <a:cubicBezTo>
                    <a:pt x="744" y="668"/>
                    <a:pt x="413" y="1058"/>
                    <a:pt x="315" y="1541"/>
                  </a:cubicBezTo>
                  <a:lnTo>
                    <a:pt x="28" y="2950"/>
                  </a:lnTo>
                  <a:cubicBezTo>
                    <a:pt x="1" y="3089"/>
                    <a:pt x="98" y="3219"/>
                    <a:pt x="228" y="3219"/>
                  </a:cubicBezTo>
                  <a:lnTo>
                    <a:pt x="10498" y="3219"/>
                  </a:lnTo>
                  <a:cubicBezTo>
                    <a:pt x="10628" y="3218"/>
                    <a:pt x="10725" y="3084"/>
                    <a:pt x="10694" y="2945"/>
                  </a:cubicBezTo>
                  <a:lnTo>
                    <a:pt x="10355" y="1428"/>
                  </a:lnTo>
                  <a:cubicBezTo>
                    <a:pt x="10244" y="939"/>
                    <a:pt x="9896" y="552"/>
                    <a:pt x="9447" y="421"/>
                  </a:cubicBezTo>
                  <a:lnTo>
                    <a:pt x="7409" y="21"/>
                  </a:lnTo>
                  <a:cubicBezTo>
                    <a:pt x="7387" y="13"/>
                    <a:pt x="7367" y="6"/>
                    <a:pt x="7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3"/>
            <p:cNvSpPr/>
            <p:nvPr/>
          </p:nvSpPr>
          <p:spPr>
            <a:xfrm>
              <a:off x="1399807" y="1996261"/>
              <a:ext cx="182533" cy="104859"/>
            </a:xfrm>
            <a:custGeom>
              <a:avLst/>
              <a:gdLst/>
              <a:ahLst/>
              <a:cxnLst/>
              <a:rect l="l" t="t" r="r" b="b"/>
              <a:pathLst>
                <a:path w="5835" h="3352" extrusionOk="0">
                  <a:moveTo>
                    <a:pt x="4546" y="1"/>
                  </a:moveTo>
                  <a:lnTo>
                    <a:pt x="2975" y="34"/>
                  </a:lnTo>
                  <a:cubicBezTo>
                    <a:pt x="1838" y="58"/>
                    <a:pt x="900" y="397"/>
                    <a:pt x="366" y="1399"/>
                  </a:cubicBezTo>
                  <a:cubicBezTo>
                    <a:pt x="354" y="1421"/>
                    <a:pt x="344" y="1442"/>
                    <a:pt x="332" y="1464"/>
                  </a:cubicBezTo>
                  <a:cubicBezTo>
                    <a:pt x="260" y="1604"/>
                    <a:pt x="75" y="1895"/>
                    <a:pt x="31" y="2387"/>
                  </a:cubicBezTo>
                  <a:cubicBezTo>
                    <a:pt x="1" y="2729"/>
                    <a:pt x="14" y="3056"/>
                    <a:pt x="52" y="3351"/>
                  </a:cubicBezTo>
                  <a:cubicBezTo>
                    <a:pt x="233" y="3131"/>
                    <a:pt x="507" y="2989"/>
                    <a:pt x="812" y="2989"/>
                  </a:cubicBezTo>
                  <a:lnTo>
                    <a:pt x="1767" y="2237"/>
                  </a:lnTo>
                  <a:cubicBezTo>
                    <a:pt x="2121" y="1958"/>
                    <a:pt x="2536" y="1819"/>
                    <a:pt x="2950" y="1819"/>
                  </a:cubicBezTo>
                  <a:cubicBezTo>
                    <a:pt x="3364" y="1819"/>
                    <a:pt x="3777" y="1958"/>
                    <a:pt x="4130" y="2235"/>
                  </a:cubicBezTo>
                  <a:lnTo>
                    <a:pt x="5085" y="2988"/>
                  </a:lnTo>
                  <a:cubicBezTo>
                    <a:pt x="5332" y="2988"/>
                    <a:pt x="5562" y="3078"/>
                    <a:pt x="5743" y="3242"/>
                  </a:cubicBezTo>
                  <a:cubicBezTo>
                    <a:pt x="5797" y="2855"/>
                    <a:pt x="5834" y="2463"/>
                    <a:pt x="5825" y="2165"/>
                  </a:cubicBezTo>
                  <a:cubicBezTo>
                    <a:pt x="5809" y="1666"/>
                    <a:pt x="5571" y="874"/>
                    <a:pt x="5372" y="448"/>
                  </a:cubicBezTo>
                  <a:cubicBezTo>
                    <a:pt x="5224" y="134"/>
                    <a:pt x="4930" y="21"/>
                    <a:pt x="45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" name="Google Shape;1297;p53"/>
          <p:cNvGrpSpPr/>
          <p:nvPr/>
        </p:nvGrpSpPr>
        <p:grpSpPr>
          <a:xfrm>
            <a:off x="7545247" y="1967042"/>
            <a:ext cx="312762" cy="418091"/>
            <a:chOff x="1944341" y="1996261"/>
            <a:chExt cx="312762" cy="418091"/>
          </a:xfrm>
        </p:grpSpPr>
        <p:sp>
          <p:nvSpPr>
            <p:cNvPr id="1298" name="Google Shape;1298;p53"/>
            <p:cNvSpPr/>
            <p:nvPr/>
          </p:nvSpPr>
          <p:spPr>
            <a:xfrm>
              <a:off x="2230608" y="2351099"/>
              <a:ext cx="26496" cy="63191"/>
            </a:xfrm>
            <a:custGeom>
              <a:avLst/>
              <a:gdLst/>
              <a:ahLst/>
              <a:cxnLst/>
              <a:rect l="l" t="t" r="r" b="b"/>
              <a:pathLst>
                <a:path w="847" h="2020" extrusionOk="0">
                  <a:moveTo>
                    <a:pt x="0" y="0"/>
                  </a:moveTo>
                  <a:lnTo>
                    <a:pt x="0" y="2020"/>
                  </a:lnTo>
                  <a:lnTo>
                    <a:pt x="501" y="2020"/>
                  </a:lnTo>
                  <a:cubicBezTo>
                    <a:pt x="700" y="2020"/>
                    <a:pt x="846" y="1834"/>
                    <a:pt x="798" y="1641"/>
                  </a:cubicBezTo>
                  <a:lnTo>
                    <a:pt x="567" y="685"/>
                  </a:lnTo>
                  <a:cubicBezTo>
                    <a:pt x="494" y="379"/>
                    <a:pt x="282" y="12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3"/>
            <p:cNvSpPr/>
            <p:nvPr/>
          </p:nvSpPr>
          <p:spPr>
            <a:xfrm>
              <a:off x="2172047" y="2337303"/>
              <a:ext cx="33285" cy="77018"/>
            </a:xfrm>
            <a:custGeom>
              <a:avLst/>
              <a:gdLst/>
              <a:ahLst/>
              <a:cxnLst/>
              <a:rect l="l" t="t" r="r" b="b"/>
              <a:pathLst>
                <a:path w="1064" h="2462" extrusionOk="0">
                  <a:moveTo>
                    <a:pt x="0" y="0"/>
                  </a:moveTo>
                  <a:lnTo>
                    <a:pt x="0" y="2462"/>
                  </a:lnTo>
                  <a:lnTo>
                    <a:pt x="1064" y="2462"/>
                  </a:lnTo>
                  <a:lnTo>
                    <a:pt x="1064" y="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3"/>
            <p:cNvSpPr/>
            <p:nvPr/>
          </p:nvSpPr>
          <p:spPr>
            <a:xfrm>
              <a:off x="2031369" y="2117199"/>
              <a:ext cx="138206" cy="66882"/>
            </a:xfrm>
            <a:custGeom>
              <a:avLst/>
              <a:gdLst/>
              <a:ahLst/>
              <a:cxnLst/>
              <a:rect l="l" t="t" r="r" b="b"/>
              <a:pathLst>
                <a:path w="4418" h="2138" extrusionOk="0">
                  <a:moveTo>
                    <a:pt x="4252" y="0"/>
                  </a:moveTo>
                  <a:lnTo>
                    <a:pt x="165" y="2"/>
                  </a:lnTo>
                  <a:cubicBezTo>
                    <a:pt x="74" y="2"/>
                    <a:pt x="0" y="76"/>
                    <a:pt x="0" y="167"/>
                  </a:cubicBezTo>
                  <a:lnTo>
                    <a:pt x="0" y="1937"/>
                  </a:lnTo>
                  <a:cubicBezTo>
                    <a:pt x="0" y="2030"/>
                    <a:pt x="76" y="2107"/>
                    <a:pt x="169" y="2108"/>
                  </a:cubicBezTo>
                  <a:lnTo>
                    <a:pt x="1143" y="2120"/>
                  </a:lnTo>
                  <a:lnTo>
                    <a:pt x="1145" y="2120"/>
                  </a:lnTo>
                  <a:cubicBezTo>
                    <a:pt x="1232" y="2120"/>
                    <a:pt x="1306" y="2056"/>
                    <a:pt x="1316" y="1970"/>
                  </a:cubicBezTo>
                  <a:cubicBezTo>
                    <a:pt x="1369" y="1531"/>
                    <a:pt x="1745" y="1199"/>
                    <a:pt x="2189" y="1199"/>
                  </a:cubicBezTo>
                  <a:cubicBezTo>
                    <a:pt x="2631" y="1199"/>
                    <a:pt x="3007" y="1531"/>
                    <a:pt x="3061" y="1970"/>
                  </a:cubicBezTo>
                  <a:lnTo>
                    <a:pt x="3067" y="2025"/>
                  </a:lnTo>
                  <a:cubicBezTo>
                    <a:pt x="3075" y="2082"/>
                    <a:pt x="3124" y="2127"/>
                    <a:pt x="3181" y="2128"/>
                  </a:cubicBezTo>
                  <a:lnTo>
                    <a:pt x="4299" y="2138"/>
                  </a:lnTo>
                  <a:lnTo>
                    <a:pt x="4301" y="2138"/>
                  </a:lnTo>
                  <a:cubicBezTo>
                    <a:pt x="4340" y="2138"/>
                    <a:pt x="4367" y="2120"/>
                    <a:pt x="4383" y="2105"/>
                  </a:cubicBezTo>
                  <a:cubicBezTo>
                    <a:pt x="4397" y="2091"/>
                    <a:pt x="4414" y="2067"/>
                    <a:pt x="4416" y="2034"/>
                  </a:cubicBezTo>
                  <a:lnTo>
                    <a:pt x="4416" y="1041"/>
                  </a:lnTo>
                  <a:cubicBezTo>
                    <a:pt x="4416" y="1036"/>
                    <a:pt x="4416" y="1033"/>
                    <a:pt x="4417" y="1028"/>
                  </a:cubicBezTo>
                  <a:lnTo>
                    <a:pt x="4417" y="166"/>
                  </a:lnTo>
                  <a:cubicBezTo>
                    <a:pt x="4417" y="106"/>
                    <a:pt x="4386" y="67"/>
                    <a:pt x="4369" y="49"/>
                  </a:cubicBezTo>
                  <a:cubicBezTo>
                    <a:pt x="4350" y="31"/>
                    <a:pt x="4310" y="0"/>
                    <a:pt x="42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3"/>
            <p:cNvSpPr/>
            <p:nvPr/>
          </p:nvSpPr>
          <p:spPr>
            <a:xfrm>
              <a:off x="2036093" y="2179921"/>
              <a:ext cx="128290" cy="75610"/>
            </a:xfrm>
            <a:custGeom>
              <a:avLst/>
              <a:gdLst/>
              <a:ahLst/>
              <a:cxnLst/>
              <a:rect l="l" t="t" r="r" b="b"/>
              <a:pathLst>
                <a:path w="4101" h="2417" extrusionOk="0">
                  <a:moveTo>
                    <a:pt x="2038" y="1"/>
                  </a:moveTo>
                  <a:cubicBezTo>
                    <a:pt x="2002" y="1"/>
                    <a:pt x="1971" y="27"/>
                    <a:pt x="1967" y="63"/>
                  </a:cubicBezTo>
                  <a:cubicBezTo>
                    <a:pt x="1906" y="556"/>
                    <a:pt x="1490" y="923"/>
                    <a:pt x="996" y="923"/>
                  </a:cubicBezTo>
                  <a:lnTo>
                    <a:pt x="983" y="923"/>
                  </a:lnTo>
                  <a:lnTo>
                    <a:pt x="8" y="909"/>
                  </a:lnTo>
                  <a:lnTo>
                    <a:pt x="1" y="909"/>
                  </a:lnTo>
                  <a:cubicBezTo>
                    <a:pt x="324" y="1793"/>
                    <a:pt x="1122" y="2416"/>
                    <a:pt x="2056" y="2416"/>
                  </a:cubicBezTo>
                  <a:cubicBezTo>
                    <a:pt x="2979" y="2416"/>
                    <a:pt x="3772" y="1805"/>
                    <a:pt x="4101" y="938"/>
                  </a:cubicBezTo>
                  <a:lnTo>
                    <a:pt x="3023" y="928"/>
                  </a:lnTo>
                  <a:cubicBezTo>
                    <a:pt x="2562" y="924"/>
                    <a:pt x="2171" y="575"/>
                    <a:pt x="2115" y="119"/>
                  </a:cubicBezTo>
                  <a:lnTo>
                    <a:pt x="2109" y="63"/>
                  </a:lnTo>
                  <a:cubicBezTo>
                    <a:pt x="2104" y="27"/>
                    <a:pt x="2074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3"/>
            <p:cNvSpPr/>
            <p:nvPr/>
          </p:nvSpPr>
          <p:spPr>
            <a:xfrm>
              <a:off x="2065248" y="2277147"/>
              <a:ext cx="66538" cy="39291"/>
            </a:xfrm>
            <a:custGeom>
              <a:avLst/>
              <a:gdLst/>
              <a:ahLst/>
              <a:cxnLst/>
              <a:rect l="l" t="t" r="r" b="b"/>
              <a:pathLst>
                <a:path w="2127" h="1256" extrusionOk="0">
                  <a:moveTo>
                    <a:pt x="315" y="1"/>
                  </a:moveTo>
                  <a:lnTo>
                    <a:pt x="69" y="752"/>
                  </a:lnTo>
                  <a:cubicBezTo>
                    <a:pt x="50" y="810"/>
                    <a:pt x="26" y="870"/>
                    <a:pt x="0" y="926"/>
                  </a:cubicBezTo>
                  <a:cubicBezTo>
                    <a:pt x="300" y="1139"/>
                    <a:pt x="657" y="1255"/>
                    <a:pt x="1031" y="1255"/>
                  </a:cubicBezTo>
                  <a:cubicBezTo>
                    <a:pt x="1435" y="1255"/>
                    <a:pt x="1815" y="1123"/>
                    <a:pt x="2127" y="880"/>
                  </a:cubicBezTo>
                  <a:cubicBezTo>
                    <a:pt x="2108" y="840"/>
                    <a:pt x="2092" y="798"/>
                    <a:pt x="2076" y="757"/>
                  </a:cubicBezTo>
                  <a:lnTo>
                    <a:pt x="1818" y="31"/>
                  </a:lnTo>
                  <a:cubicBezTo>
                    <a:pt x="1594" y="87"/>
                    <a:pt x="1362" y="118"/>
                    <a:pt x="1122" y="118"/>
                  </a:cubicBezTo>
                  <a:cubicBezTo>
                    <a:pt x="843" y="118"/>
                    <a:pt x="573" y="77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3"/>
            <p:cNvSpPr/>
            <p:nvPr/>
          </p:nvSpPr>
          <p:spPr>
            <a:xfrm>
              <a:off x="1958200" y="1996261"/>
              <a:ext cx="285203" cy="283482"/>
            </a:xfrm>
            <a:custGeom>
              <a:avLst/>
              <a:gdLst/>
              <a:ahLst/>
              <a:cxnLst/>
              <a:rect l="l" t="t" r="r" b="b"/>
              <a:pathLst>
                <a:path w="9117" h="9062" extrusionOk="0">
                  <a:moveTo>
                    <a:pt x="4559" y="1"/>
                  </a:moveTo>
                  <a:cubicBezTo>
                    <a:pt x="2046" y="1"/>
                    <a:pt x="0" y="2045"/>
                    <a:pt x="0" y="4559"/>
                  </a:cubicBezTo>
                  <a:lnTo>
                    <a:pt x="0" y="8634"/>
                  </a:lnTo>
                  <a:cubicBezTo>
                    <a:pt x="1" y="8856"/>
                    <a:pt x="183" y="9036"/>
                    <a:pt x="405" y="9036"/>
                  </a:cubicBezTo>
                  <a:lnTo>
                    <a:pt x="2868" y="9036"/>
                  </a:lnTo>
                  <a:lnTo>
                    <a:pt x="2997" y="8644"/>
                  </a:lnTo>
                  <a:cubicBezTo>
                    <a:pt x="1159" y="7376"/>
                    <a:pt x="1579" y="5790"/>
                    <a:pt x="1529" y="4032"/>
                  </a:cubicBezTo>
                  <a:cubicBezTo>
                    <a:pt x="1529" y="3496"/>
                    <a:pt x="1965" y="3059"/>
                    <a:pt x="2502" y="3059"/>
                  </a:cubicBezTo>
                  <a:lnTo>
                    <a:pt x="6589" y="3058"/>
                  </a:lnTo>
                  <a:cubicBezTo>
                    <a:pt x="6848" y="3058"/>
                    <a:pt x="7093" y="3158"/>
                    <a:pt x="7277" y="3342"/>
                  </a:cubicBezTo>
                  <a:cubicBezTo>
                    <a:pt x="7461" y="3526"/>
                    <a:pt x="7561" y="3771"/>
                    <a:pt x="7561" y="4030"/>
                  </a:cubicBezTo>
                  <a:lnTo>
                    <a:pt x="7561" y="5886"/>
                  </a:lnTo>
                  <a:cubicBezTo>
                    <a:pt x="7561" y="5897"/>
                    <a:pt x="7561" y="5907"/>
                    <a:pt x="7560" y="5920"/>
                  </a:cubicBezTo>
                  <a:cubicBezTo>
                    <a:pt x="7557" y="7120"/>
                    <a:pt x="6921" y="8167"/>
                    <a:pt x="5987" y="8707"/>
                  </a:cubicBezTo>
                  <a:lnTo>
                    <a:pt x="6114" y="9062"/>
                  </a:lnTo>
                  <a:lnTo>
                    <a:pt x="8713" y="9062"/>
                  </a:lnTo>
                  <a:cubicBezTo>
                    <a:pt x="8936" y="9062"/>
                    <a:pt x="9116" y="8881"/>
                    <a:pt x="9116" y="8659"/>
                  </a:cubicBezTo>
                  <a:lnTo>
                    <a:pt x="9116" y="4559"/>
                  </a:lnTo>
                  <a:cubicBezTo>
                    <a:pt x="9116" y="2045"/>
                    <a:pt x="7072" y="1"/>
                    <a:pt x="4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3"/>
            <p:cNvSpPr/>
            <p:nvPr/>
          </p:nvSpPr>
          <p:spPr>
            <a:xfrm>
              <a:off x="2054894" y="2329545"/>
              <a:ext cx="33316" cy="84776"/>
            </a:xfrm>
            <a:custGeom>
              <a:avLst/>
              <a:gdLst/>
              <a:ahLst/>
              <a:cxnLst/>
              <a:rect l="l" t="t" r="r" b="b"/>
              <a:pathLst>
                <a:path w="1065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065" y="2710"/>
                  </a:lnTo>
                  <a:lnTo>
                    <a:pt x="1065" y="371"/>
                  </a:lnTo>
                  <a:cubicBezTo>
                    <a:pt x="684" y="327"/>
                    <a:pt x="323" y="20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3"/>
            <p:cNvSpPr/>
            <p:nvPr/>
          </p:nvSpPr>
          <p:spPr>
            <a:xfrm>
              <a:off x="1996364" y="2337428"/>
              <a:ext cx="33347" cy="76892"/>
            </a:xfrm>
            <a:custGeom>
              <a:avLst/>
              <a:gdLst/>
              <a:ahLst/>
              <a:cxnLst/>
              <a:rect l="l" t="t" r="r" b="b"/>
              <a:pathLst>
                <a:path w="1066" h="2458" extrusionOk="0">
                  <a:moveTo>
                    <a:pt x="1066" y="0"/>
                  </a:moveTo>
                  <a:lnTo>
                    <a:pt x="1" y="283"/>
                  </a:lnTo>
                  <a:lnTo>
                    <a:pt x="1" y="2458"/>
                  </a:lnTo>
                  <a:lnTo>
                    <a:pt x="1066" y="2458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3"/>
            <p:cNvSpPr/>
            <p:nvPr/>
          </p:nvSpPr>
          <p:spPr>
            <a:xfrm>
              <a:off x="2113486" y="2325040"/>
              <a:ext cx="33285" cy="89312"/>
            </a:xfrm>
            <a:custGeom>
              <a:avLst/>
              <a:gdLst/>
              <a:ahLst/>
              <a:cxnLst/>
              <a:rect l="l" t="t" r="r" b="b"/>
              <a:pathLst>
                <a:path w="1064" h="2855" extrusionOk="0">
                  <a:moveTo>
                    <a:pt x="1064" y="0"/>
                  </a:moveTo>
                  <a:cubicBezTo>
                    <a:pt x="750" y="242"/>
                    <a:pt x="387" y="406"/>
                    <a:pt x="0" y="483"/>
                  </a:cubicBezTo>
                  <a:lnTo>
                    <a:pt x="0" y="2855"/>
                  </a:lnTo>
                  <a:lnTo>
                    <a:pt x="1064" y="2855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3"/>
            <p:cNvSpPr/>
            <p:nvPr/>
          </p:nvSpPr>
          <p:spPr>
            <a:xfrm>
              <a:off x="1944341" y="2353132"/>
              <a:ext cx="26747" cy="61189"/>
            </a:xfrm>
            <a:custGeom>
              <a:avLst/>
              <a:gdLst/>
              <a:ahLst/>
              <a:cxnLst/>
              <a:rect l="l" t="t" r="r" b="b"/>
              <a:pathLst>
                <a:path w="855" h="1956" extrusionOk="0">
                  <a:moveTo>
                    <a:pt x="855" y="1"/>
                  </a:moveTo>
                  <a:cubicBezTo>
                    <a:pt x="541" y="123"/>
                    <a:pt x="304" y="396"/>
                    <a:pt x="231" y="728"/>
                  </a:cubicBezTo>
                  <a:lnTo>
                    <a:pt x="42" y="1585"/>
                  </a:lnTo>
                  <a:cubicBezTo>
                    <a:pt x="0" y="1775"/>
                    <a:pt x="146" y="1956"/>
                    <a:pt x="341" y="1956"/>
                  </a:cubicBezTo>
                  <a:lnTo>
                    <a:pt x="855" y="1956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" name="Google Shape;1308;p53"/>
          <p:cNvGrpSpPr/>
          <p:nvPr/>
        </p:nvGrpSpPr>
        <p:grpSpPr>
          <a:xfrm>
            <a:off x="4362961" y="2014639"/>
            <a:ext cx="418122" cy="322898"/>
            <a:chOff x="6611284" y="3554849"/>
            <a:chExt cx="418122" cy="322898"/>
          </a:xfrm>
        </p:grpSpPr>
        <p:sp>
          <p:nvSpPr>
            <p:cNvPr id="1309" name="Google Shape;1309;p53"/>
            <p:cNvSpPr/>
            <p:nvPr/>
          </p:nvSpPr>
          <p:spPr>
            <a:xfrm>
              <a:off x="6611409" y="3618791"/>
              <a:ext cx="417590" cy="195578"/>
            </a:xfrm>
            <a:custGeom>
              <a:avLst/>
              <a:gdLst/>
              <a:ahLst/>
              <a:cxnLst/>
              <a:rect l="l" t="t" r="r" b="b"/>
              <a:pathLst>
                <a:path w="13349" h="6252" extrusionOk="0">
                  <a:moveTo>
                    <a:pt x="6673" y="3112"/>
                  </a:moveTo>
                  <a:cubicBezTo>
                    <a:pt x="6889" y="3112"/>
                    <a:pt x="7064" y="3288"/>
                    <a:pt x="7064" y="3504"/>
                  </a:cubicBezTo>
                  <a:cubicBezTo>
                    <a:pt x="7064" y="3722"/>
                    <a:pt x="6889" y="3897"/>
                    <a:pt x="6673" y="3897"/>
                  </a:cubicBezTo>
                  <a:cubicBezTo>
                    <a:pt x="6455" y="3897"/>
                    <a:pt x="6280" y="3722"/>
                    <a:pt x="6280" y="3504"/>
                  </a:cubicBezTo>
                  <a:cubicBezTo>
                    <a:pt x="6280" y="3288"/>
                    <a:pt x="6455" y="3112"/>
                    <a:pt x="6673" y="3112"/>
                  </a:cubicBezTo>
                  <a:close/>
                  <a:moveTo>
                    <a:pt x="3550" y="1215"/>
                  </a:moveTo>
                  <a:cubicBezTo>
                    <a:pt x="4608" y="1215"/>
                    <a:pt x="5468" y="2074"/>
                    <a:pt x="5468" y="3133"/>
                  </a:cubicBezTo>
                  <a:cubicBezTo>
                    <a:pt x="5468" y="4190"/>
                    <a:pt x="4608" y="5051"/>
                    <a:pt x="3550" y="5051"/>
                  </a:cubicBezTo>
                  <a:cubicBezTo>
                    <a:pt x="2492" y="5051"/>
                    <a:pt x="1632" y="4190"/>
                    <a:pt x="1632" y="3133"/>
                  </a:cubicBezTo>
                  <a:cubicBezTo>
                    <a:pt x="1632" y="2074"/>
                    <a:pt x="2492" y="1215"/>
                    <a:pt x="3550" y="1215"/>
                  </a:cubicBezTo>
                  <a:close/>
                  <a:moveTo>
                    <a:pt x="9832" y="1215"/>
                  </a:moveTo>
                  <a:cubicBezTo>
                    <a:pt x="10890" y="1215"/>
                    <a:pt x="11750" y="2075"/>
                    <a:pt x="11750" y="3133"/>
                  </a:cubicBezTo>
                  <a:cubicBezTo>
                    <a:pt x="11750" y="4190"/>
                    <a:pt x="10890" y="5051"/>
                    <a:pt x="9832" y="5051"/>
                  </a:cubicBezTo>
                  <a:cubicBezTo>
                    <a:pt x="8773" y="5051"/>
                    <a:pt x="7914" y="4190"/>
                    <a:pt x="7914" y="3133"/>
                  </a:cubicBezTo>
                  <a:cubicBezTo>
                    <a:pt x="7914" y="2075"/>
                    <a:pt x="8773" y="1215"/>
                    <a:pt x="9832" y="1215"/>
                  </a:cubicBezTo>
                  <a:close/>
                  <a:moveTo>
                    <a:pt x="842" y="0"/>
                  </a:moveTo>
                  <a:cubicBezTo>
                    <a:pt x="377" y="0"/>
                    <a:pt x="1" y="378"/>
                    <a:pt x="1" y="841"/>
                  </a:cubicBezTo>
                  <a:lnTo>
                    <a:pt x="1" y="5410"/>
                  </a:lnTo>
                  <a:cubicBezTo>
                    <a:pt x="1" y="5874"/>
                    <a:pt x="377" y="6251"/>
                    <a:pt x="842" y="6251"/>
                  </a:cubicBezTo>
                  <a:lnTo>
                    <a:pt x="5695" y="6251"/>
                  </a:lnTo>
                  <a:cubicBezTo>
                    <a:pt x="5755" y="6251"/>
                    <a:pt x="5804" y="6202"/>
                    <a:pt x="5804" y="6143"/>
                  </a:cubicBezTo>
                  <a:cubicBezTo>
                    <a:pt x="5804" y="5662"/>
                    <a:pt x="6192" y="5274"/>
                    <a:pt x="6673" y="5274"/>
                  </a:cubicBezTo>
                  <a:cubicBezTo>
                    <a:pt x="7152" y="5274"/>
                    <a:pt x="7540" y="5662"/>
                    <a:pt x="7540" y="6143"/>
                  </a:cubicBezTo>
                  <a:cubicBezTo>
                    <a:pt x="7540" y="6202"/>
                    <a:pt x="7589" y="6251"/>
                    <a:pt x="7649" y="6251"/>
                  </a:cubicBezTo>
                  <a:lnTo>
                    <a:pt x="12507" y="6251"/>
                  </a:lnTo>
                  <a:cubicBezTo>
                    <a:pt x="12972" y="6251"/>
                    <a:pt x="13348" y="5874"/>
                    <a:pt x="13348" y="5410"/>
                  </a:cubicBezTo>
                  <a:lnTo>
                    <a:pt x="13348" y="841"/>
                  </a:lnTo>
                  <a:cubicBezTo>
                    <a:pt x="13348" y="378"/>
                    <a:pt x="12972" y="0"/>
                    <a:pt x="12507" y="0"/>
                  </a:cubicBezTo>
                  <a:lnTo>
                    <a:pt x="7063" y="0"/>
                  </a:lnTo>
                  <a:lnTo>
                    <a:pt x="7063" y="2179"/>
                  </a:lnTo>
                  <a:cubicBezTo>
                    <a:pt x="7063" y="2395"/>
                    <a:pt x="6887" y="2570"/>
                    <a:pt x="6673" y="2570"/>
                  </a:cubicBezTo>
                  <a:cubicBezTo>
                    <a:pt x="6455" y="2570"/>
                    <a:pt x="6281" y="2394"/>
                    <a:pt x="6281" y="2179"/>
                  </a:cubicBezTo>
                  <a:lnTo>
                    <a:pt x="62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3"/>
            <p:cNvSpPr/>
            <p:nvPr/>
          </p:nvSpPr>
          <p:spPr>
            <a:xfrm>
              <a:off x="6883441" y="3681293"/>
              <a:ext cx="71043" cy="71011"/>
            </a:xfrm>
            <a:custGeom>
              <a:avLst/>
              <a:gdLst/>
              <a:ahLst/>
              <a:cxnLst/>
              <a:rect l="l" t="t" r="r" b="b"/>
              <a:pathLst>
                <a:path w="2271" h="2270" extrusionOk="0">
                  <a:moveTo>
                    <a:pt x="1136" y="0"/>
                  </a:moveTo>
                  <a:cubicBezTo>
                    <a:pt x="510" y="0"/>
                    <a:pt x="0" y="509"/>
                    <a:pt x="0" y="1135"/>
                  </a:cubicBezTo>
                  <a:cubicBezTo>
                    <a:pt x="0" y="1761"/>
                    <a:pt x="510" y="2269"/>
                    <a:pt x="1136" y="2269"/>
                  </a:cubicBezTo>
                  <a:cubicBezTo>
                    <a:pt x="1762" y="2269"/>
                    <a:pt x="2270" y="1761"/>
                    <a:pt x="2270" y="1135"/>
                  </a:cubicBezTo>
                  <a:cubicBezTo>
                    <a:pt x="2270" y="509"/>
                    <a:pt x="1762" y="0"/>
                    <a:pt x="1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3"/>
            <p:cNvSpPr/>
            <p:nvPr/>
          </p:nvSpPr>
          <p:spPr>
            <a:xfrm>
              <a:off x="6686956" y="3681293"/>
              <a:ext cx="71011" cy="71011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0"/>
                  </a:moveTo>
                  <a:cubicBezTo>
                    <a:pt x="508" y="0"/>
                    <a:pt x="1" y="508"/>
                    <a:pt x="1" y="1135"/>
                  </a:cubicBezTo>
                  <a:cubicBezTo>
                    <a:pt x="1" y="1762"/>
                    <a:pt x="508" y="2269"/>
                    <a:pt x="1135" y="2269"/>
                  </a:cubicBezTo>
                  <a:cubicBezTo>
                    <a:pt x="1762" y="2269"/>
                    <a:pt x="2270" y="1762"/>
                    <a:pt x="2270" y="1135"/>
                  </a:cubicBezTo>
                  <a:cubicBezTo>
                    <a:pt x="2270" y="508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3"/>
            <p:cNvSpPr/>
            <p:nvPr/>
          </p:nvSpPr>
          <p:spPr>
            <a:xfrm>
              <a:off x="6642410" y="3554849"/>
              <a:ext cx="356245" cy="39447"/>
            </a:xfrm>
            <a:custGeom>
              <a:avLst/>
              <a:gdLst/>
              <a:ahLst/>
              <a:cxnLst/>
              <a:rect l="l" t="t" r="r" b="b"/>
              <a:pathLst>
                <a:path w="11388" h="1261" extrusionOk="0">
                  <a:moveTo>
                    <a:pt x="1840" y="1"/>
                  </a:moveTo>
                  <a:cubicBezTo>
                    <a:pt x="1001" y="1"/>
                    <a:pt x="287" y="524"/>
                    <a:pt x="1" y="1260"/>
                  </a:cubicBezTo>
                  <a:lnTo>
                    <a:pt x="11388" y="1260"/>
                  </a:lnTo>
                  <a:cubicBezTo>
                    <a:pt x="11104" y="524"/>
                    <a:pt x="10388" y="1"/>
                    <a:pt x="95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3"/>
            <p:cNvSpPr/>
            <p:nvPr/>
          </p:nvSpPr>
          <p:spPr>
            <a:xfrm>
              <a:off x="6834985" y="3831230"/>
              <a:ext cx="194421" cy="46517"/>
            </a:xfrm>
            <a:custGeom>
              <a:avLst/>
              <a:gdLst/>
              <a:ahLst/>
              <a:cxnLst/>
              <a:rect l="l" t="t" r="r" b="b"/>
              <a:pathLst>
                <a:path w="6215" h="1487" extrusionOk="0">
                  <a:moveTo>
                    <a:pt x="6215" y="1"/>
                  </a:moveTo>
                  <a:cubicBezTo>
                    <a:pt x="5965" y="154"/>
                    <a:pt x="5673" y="244"/>
                    <a:pt x="5360" y="244"/>
                  </a:cubicBezTo>
                  <a:lnTo>
                    <a:pt x="502" y="244"/>
                  </a:lnTo>
                  <a:cubicBezTo>
                    <a:pt x="316" y="244"/>
                    <a:pt x="144" y="188"/>
                    <a:pt x="0" y="90"/>
                  </a:cubicBezTo>
                  <a:lnTo>
                    <a:pt x="0" y="985"/>
                  </a:lnTo>
                  <a:cubicBezTo>
                    <a:pt x="0" y="1261"/>
                    <a:pt x="225" y="1486"/>
                    <a:pt x="502" y="1486"/>
                  </a:cubicBezTo>
                  <a:lnTo>
                    <a:pt x="4983" y="1486"/>
                  </a:lnTo>
                  <a:cubicBezTo>
                    <a:pt x="5662" y="1486"/>
                    <a:pt x="6215" y="933"/>
                    <a:pt x="6215" y="254"/>
                  </a:cubicBezTo>
                  <a:lnTo>
                    <a:pt x="62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3"/>
            <p:cNvSpPr/>
            <p:nvPr/>
          </p:nvSpPr>
          <p:spPr>
            <a:xfrm>
              <a:off x="6611284" y="3831387"/>
              <a:ext cx="193983" cy="46329"/>
            </a:xfrm>
            <a:custGeom>
              <a:avLst/>
              <a:gdLst/>
              <a:ahLst/>
              <a:cxnLst/>
              <a:rect l="l" t="t" r="r" b="b"/>
              <a:pathLst>
                <a:path w="6201" h="1481" extrusionOk="0">
                  <a:moveTo>
                    <a:pt x="1" y="1"/>
                  </a:moveTo>
                  <a:lnTo>
                    <a:pt x="1" y="247"/>
                  </a:lnTo>
                  <a:cubicBezTo>
                    <a:pt x="1" y="927"/>
                    <a:pt x="554" y="1480"/>
                    <a:pt x="1233" y="1480"/>
                  </a:cubicBezTo>
                  <a:lnTo>
                    <a:pt x="5699" y="1480"/>
                  </a:lnTo>
                  <a:cubicBezTo>
                    <a:pt x="5975" y="1480"/>
                    <a:pt x="6201" y="1256"/>
                    <a:pt x="6201" y="979"/>
                  </a:cubicBezTo>
                  <a:lnTo>
                    <a:pt x="6201" y="83"/>
                  </a:lnTo>
                  <a:cubicBezTo>
                    <a:pt x="6057" y="181"/>
                    <a:pt x="5885" y="239"/>
                    <a:pt x="5699" y="239"/>
                  </a:cubicBezTo>
                  <a:lnTo>
                    <a:pt x="846" y="239"/>
                  </a:lnTo>
                  <a:cubicBezTo>
                    <a:pt x="537" y="239"/>
                    <a:pt x="247" y="15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9" name="Google Shape;1319;p54"/>
          <p:cNvGrpSpPr/>
          <p:nvPr/>
        </p:nvGrpSpPr>
        <p:grpSpPr>
          <a:xfrm>
            <a:off x="1059611" y="1499659"/>
            <a:ext cx="749797" cy="717499"/>
            <a:chOff x="1317586" y="1856572"/>
            <a:chExt cx="749797" cy="717499"/>
          </a:xfrm>
        </p:grpSpPr>
        <p:sp>
          <p:nvSpPr>
            <p:cNvPr id="1320" name="Google Shape;1320;p54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4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54"/>
          <p:cNvGrpSpPr/>
          <p:nvPr/>
        </p:nvGrpSpPr>
        <p:grpSpPr>
          <a:xfrm>
            <a:off x="1059611" y="2642559"/>
            <a:ext cx="749797" cy="717499"/>
            <a:chOff x="1317586" y="1856572"/>
            <a:chExt cx="749797" cy="717499"/>
          </a:xfrm>
        </p:grpSpPr>
        <p:sp>
          <p:nvSpPr>
            <p:cNvPr id="1323" name="Google Shape;1323;p54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4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" name="Google Shape;1325;p54"/>
          <p:cNvGrpSpPr/>
          <p:nvPr/>
        </p:nvGrpSpPr>
        <p:grpSpPr>
          <a:xfrm>
            <a:off x="1059611" y="3805109"/>
            <a:ext cx="749797" cy="717499"/>
            <a:chOff x="1317586" y="1856572"/>
            <a:chExt cx="749797" cy="717499"/>
          </a:xfrm>
        </p:grpSpPr>
        <p:sp>
          <p:nvSpPr>
            <p:cNvPr id="1326" name="Google Shape;1326;p54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4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" name="Google Shape;1328;p54"/>
          <p:cNvGrpSpPr/>
          <p:nvPr/>
        </p:nvGrpSpPr>
        <p:grpSpPr>
          <a:xfrm>
            <a:off x="5030536" y="1489834"/>
            <a:ext cx="749797" cy="717499"/>
            <a:chOff x="1317586" y="1856572"/>
            <a:chExt cx="749797" cy="717499"/>
          </a:xfrm>
        </p:grpSpPr>
        <p:sp>
          <p:nvSpPr>
            <p:cNvPr id="1329" name="Google Shape;1329;p54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4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" name="Google Shape;1331;p54"/>
          <p:cNvGrpSpPr/>
          <p:nvPr/>
        </p:nvGrpSpPr>
        <p:grpSpPr>
          <a:xfrm>
            <a:off x="5030536" y="2632734"/>
            <a:ext cx="749797" cy="717499"/>
            <a:chOff x="1317586" y="1856572"/>
            <a:chExt cx="749797" cy="717499"/>
          </a:xfrm>
        </p:grpSpPr>
        <p:sp>
          <p:nvSpPr>
            <p:cNvPr id="1332" name="Google Shape;1332;p54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4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" name="Google Shape;1334;p54"/>
          <p:cNvGrpSpPr/>
          <p:nvPr/>
        </p:nvGrpSpPr>
        <p:grpSpPr>
          <a:xfrm>
            <a:off x="5030536" y="3795284"/>
            <a:ext cx="749797" cy="717499"/>
            <a:chOff x="1317586" y="1856572"/>
            <a:chExt cx="749797" cy="717499"/>
          </a:xfrm>
        </p:grpSpPr>
        <p:sp>
          <p:nvSpPr>
            <p:cNvPr id="1335" name="Google Shape;1335;p54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4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7" name="Google Shape;1337;p54"/>
          <p:cNvSpPr txBox="1">
            <a:spLocks noGrp="1"/>
          </p:cNvSpPr>
          <p:nvPr>
            <p:ph type="subTitle" idx="9"/>
          </p:nvPr>
        </p:nvSpPr>
        <p:spPr>
          <a:xfrm>
            <a:off x="2174175" y="29767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very cold</a:t>
            </a:r>
            <a:endParaRPr/>
          </a:p>
        </p:txBody>
      </p:sp>
      <p:sp>
        <p:nvSpPr>
          <p:cNvPr id="1338" name="Google Shape;1338;p54"/>
          <p:cNvSpPr txBox="1">
            <a:spLocks noGrp="1"/>
          </p:cNvSpPr>
          <p:nvPr>
            <p:ph type="subTitle" idx="14"/>
          </p:nvPr>
        </p:nvSpPr>
        <p:spPr>
          <a:xfrm>
            <a:off x="6145100" y="29767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339" name="Google Shape;1339;p54"/>
          <p:cNvSpPr txBox="1">
            <a:spLocks noGrp="1"/>
          </p:cNvSpPr>
          <p:nvPr>
            <p:ph type="title" idx="8"/>
          </p:nvPr>
        </p:nvSpPr>
        <p:spPr>
          <a:xfrm>
            <a:off x="2174177" y="24490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340" name="Google Shape;1340;p54"/>
          <p:cNvSpPr txBox="1">
            <a:spLocks noGrp="1"/>
          </p:cNvSpPr>
          <p:nvPr>
            <p:ph type="title" idx="13"/>
          </p:nvPr>
        </p:nvSpPr>
        <p:spPr>
          <a:xfrm>
            <a:off x="6145102" y="24490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341" name="Google Shape;1341;p54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Project summary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42" name="Google Shape;1342;p54"/>
          <p:cNvSpPr txBox="1">
            <a:spLocks noGrp="1"/>
          </p:cNvSpPr>
          <p:nvPr>
            <p:ph type="title"/>
          </p:nvPr>
        </p:nvSpPr>
        <p:spPr>
          <a:xfrm>
            <a:off x="2174175" y="128658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343" name="Google Shape;1343;p54"/>
          <p:cNvSpPr txBox="1">
            <a:spLocks noGrp="1"/>
          </p:cNvSpPr>
          <p:nvPr>
            <p:ph type="subTitle" idx="1"/>
          </p:nvPr>
        </p:nvSpPr>
        <p:spPr>
          <a:xfrm>
            <a:off x="2174175" y="1814288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344" name="Google Shape;1344;p54"/>
          <p:cNvSpPr txBox="1">
            <a:spLocks noGrp="1"/>
          </p:cNvSpPr>
          <p:nvPr>
            <p:ph type="title" idx="2"/>
          </p:nvPr>
        </p:nvSpPr>
        <p:spPr>
          <a:xfrm>
            <a:off x="6145098" y="12866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345" name="Google Shape;1345;p54"/>
          <p:cNvSpPr txBox="1">
            <a:spLocks noGrp="1"/>
          </p:cNvSpPr>
          <p:nvPr>
            <p:ph type="subTitle" idx="3"/>
          </p:nvPr>
        </p:nvSpPr>
        <p:spPr>
          <a:xfrm>
            <a:off x="6145150" y="18143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346" name="Google Shape;1346;p54"/>
          <p:cNvSpPr txBox="1">
            <a:spLocks noGrp="1"/>
          </p:cNvSpPr>
          <p:nvPr>
            <p:ph type="title" idx="4"/>
          </p:nvPr>
        </p:nvSpPr>
        <p:spPr>
          <a:xfrm>
            <a:off x="2174175" y="3611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347" name="Google Shape;1347;p54"/>
          <p:cNvSpPr txBox="1">
            <a:spLocks noGrp="1"/>
          </p:cNvSpPr>
          <p:nvPr>
            <p:ph type="subTitle" idx="5"/>
          </p:nvPr>
        </p:nvSpPr>
        <p:spPr>
          <a:xfrm>
            <a:off x="2174175" y="41391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348" name="Google Shape;1348;p54"/>
          <p:cNvSpPr txBox="1">
            <a:spLocks noGrp="1"/>
          </p:cNvSpPr>
          <p:nvPr>
            <p:ph type="title" idx="6"/>
          </p:nvPr>
        </p:nvSpPr>
        <p:spPr>
          <a:xfrm>
            <a:off x="6145098" y="3611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349" name="Google Shape;1349;p54"/>
          <p:cNvSpPr txBox="1">
            <a:spLocks noGrp="1"/>
          </p:cNvSpPr>
          <p:nvPr>
            <p:ph type="subTitle" idx="7"/>
          </p:nvPr>
        </p:nvSpPr>
        <p:spPr>
          <a:xfrm>
            <a:off x="6145097" y="41391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composed of hydrogen and helium</a:t>
            </a:r>
            <a:endParaRPr/>
          </a:p>
        </p:txBody>
      </p:sp>
      <p:sp>
        <p:nvSpPr>
          <p:cNvPr id="1350" name="Google Shape;1350;p54"/>
          <p:cNvSpPr txBox="1"/>
          <p:nvPr/>
        </p:nvSpPr>
        <p:spPr>
          <a:xfrm>
            <a:off x="1119406" y="1540931"/>
            <a:ext cx="6561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rPr>
              <a:t>1</a:t>
            </a:r>
            <a:endParaRPr sz="3000" b="1">
              <a:solidFill>
                <a:schemeClr val="dk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351" name="Google Shape;1351;p54"/>
          <p:cNvSpPr txBox="1"/>
          <p:nvPr/>
        </p:nvSpPr>
        <p:spPr>
          <a:xfrm>
            <a:off x="1119406" y="2685974"/>
            <a:ext cx="6561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rPr>
              <a:t>2</a:t>
            </a:r>
            <a:endParaRPr sz="3000" b="1">
              <a:solidFill>
                <a:schemeClr val="dk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352" name="Google Shape;1352;p54"/>
          <p:cNvSpPr txBox="1"/>
          <p:nvPr/>
        </p:nvSpPr>
        <p:spPr>
          <a:xfrm>
            <a:off x="1119406" y="3844513"/>
            <a:ext cx="6561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rPr>
              <a:t>3</a:t>
            </a:r>
            <a:endParaRPr sz="3000" b="1">
              <a:solidFill>
                <a:schemeClr val="dk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353" name="Google Shape;1353;p54"/>
          <p:cNvSpPr txBox="1"/>
          <p:nvPr/>
        </p:nvSpPr>
        <p:spPr>
          <a:xfrm>
            <a:off x="5090337" y="1531103"/>
            <a:ext cx="6561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rPr>
              <a:t>4</a:t>
            </a:r>
            <a:endParaRPr sz="3000" b="1">
              <a:solidFill>
                <a:schemeClr val="dk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354" name="Google Shape;1354;p54"/>
          <p:cNvSpPr txBox="1"/>
          <p:nvPr/>
        </p:nvSpPr>
        <p:spPr>
          <a:xfrm>
            <a:off x="5090337" y="2676146"/>
            <a:ext cx="6561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rPr>
              <a:t>5</a:t>
            </a:r>
            <a:endParaRPr sz="3000" b="1">
              <a:solidFill>
                <a:schemeClr val="dk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355" name="Google Shape;1355;p54"/>
          <p:cNvSpPr txBox="1"/>
          <p:nvPr/>
        </p:nvSpPr>
        <p:spPr>
          <a:xfrm>
            <a:off x="5090337" y="3834685"/>
            <a:ext cx="656100" cy="6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rPr>
              <a:t>6</a:t>
            </a:r>
            <a:endParaRPr sz="3000" b="1">
              <a:solidFill>
                <a:schemeClr val="dk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0" name="Google Shape;1360;p55"/>
          <p:cNvGrpSpPr/>
          <p:nvPr/>
        </p:nvGrpSpPr>
        <p:grpSpPr>
          <a:xfrm>
            <a:off x="4574230" y="1473667"/>
            <a:ext cx="1131593" cy="1082850"/>
            <a:chOff x="1317586" y="1856572"/>
            <a:chExt cx="749797" cy="717499"/>
          </a:xfrm>
        </p:grpSpPr>
        <p:sp>
          <p:nvSpPr>
            <p:cNvPr id="1361" name="Google Shape;1361;p55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5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55"/>
          <p:cNvGrpSpPr/>
          <p:nvPr/>
        </p:nvGrpSpPr>
        <p:grpSpPr>
          <a:xfrm>
            <a:off x="3429355" y="3381379"/>
            <a:ext cx="1131593" cy="1082850"/>
            <a:chOff x="1317586" y="1856572"/>
            <a:chExt cx="749797" cy="717499"/>
          </a:xfrm>
        </p:grpSpPr>
        <p:sp>
          <p:nvSpPr>
            <p:cNvPr id="1364" name="Google Shape;1364;p55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5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6" name="Google Shape;1366;p55"/>
          <p:cNvSpPr txBox="1">
            <a:spLocks noGrp="1"/>
          </p:cNvSpPr>
          <p:nvPr>
            <p:ph type="title"/>
          </p:nvPr>
        </p:nvSpPr>
        <p:spPr>
          <a:xfrm>
            <a:off x="713100" y="1260275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 1</a:t>
            </a:r>
            <a:endParaRPr/>
          </a:p>
        </p:txBody>
      </p:sp>
      <p:sp>
        <p:nvSpPr>
          <p:cNvPr id="1367" name="Google Shape;1367;p55"/>
          <p:cNvSpPr txBox="1">
            <a:spLocks noGrp="1"/>
          </p:cNvSpPr>
          <p:nvPr>
            <p:ph type="title" idx="2"/>
          </p:nvPr>
        </p:nvSpPr>
        <p:spPr>
          <a:xfrm>
            <a:off x="4895400" y="3195079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 2</a:t>
            </a:r>
            <a:endParaRPr/>
          </a:p>
        </p:txBody>
      </p:sp>
      <p:sp>
        <p:nvSpPr>
          <p:cNvPr id="1368" name="Google Shape;1368;p55"/>
          <p:cNvSpPr txBox="1">
            <a:spLocks noGrp="1"/>
          </p:cNvSpPr>
          <p:nvPr>
            <p:ph type="subTitle" idx="1"/>
          </p:nvPr>
        </p:nvSpPr>
        <p:spPr>
          <a:xfrm>
            <a:off x="4895400" y="3753979"/>
            <a:ext cx="35355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hot and has a poisonous atmosphere</a:t>
            </a:r>
            <a:endParaRPr/>
          </a:p>
        </p:txBody>
      </p:sp>
      <p:sp>
        <p:nvSpPr>
          <p:cNvPr id="1369" name="Google Shape;1369;p55"/>
          <p:cNvSpPr txBox="1">
            <a:spLocks noGrp="1"/>
          </p:cNvSpPr>
          <p:nvPr>
            <p:ph type="subTitle" idx="3"/>
          </p:nvPr>
        </p:nvSpPr>
        <p:spPr>
          <a:xfrm>
            <a:off x="713100" y="1819175"/>
            <a:ext cx="35355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1370" name="Google Shape;1370;p55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Project objectives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1371" name="Google Shape;1371;p55"/>
          <p:cNvGrpSpPr/>
          <p:nvPr/>
        </p:nvGrpSpPr>
        <p:grpSpPr>
          <a:xfrm>
            <a:off x="4950499" y="1806070"/>
            <a:ext cx="417903" cy="418059"/>
            <a:chOff x="4547452" y="3459594"/>
            <a:chExt cx="417903" cy="418059"/>
          </a:xfrm>
        </p:grpSpPr>
        <p:sp>
          <p:nvSpPr>
            <p:cNvPr id="1372" name="Google Shape;1372;p55"/>
            <p:cNvSpPr/>
            <p:nvPr/>
          </p:nvSpPr>
          <p:spPr>
            <a:xfrm>
              <a:off x="4628474" y="3601054"/>
              <a:ext cx="40824" cy="40855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3" y="1"/>
                    <a:pt x="0" y="293"/>
                    <a:pt x="0" y="653"/>
                  </a:cubicBezTo>
                  <a:cubicBezTo>
                    <a:pt x="0" y="1013"/>
                    <a:pt x="293" y="1306"/>
                    <a:pt x="653" y="1306"/>
                  </a:cubicBezTo>
                  <a:cubicBezTo>
                    <a:pt x="1013" y="1306"/>
                    <a:pt x="1305" y="1013"/>
                    <a:pt x="1305" y="653"/>
                  </a:cubicBezTo>
                  <a:cubicBezTo>
                    <a:pt x="1305" y="293"/>
                    <a:pt x="1013" y="1"/>
                    <a:pt x="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5"/>
            <p:cNvSpPr/>
            <p:nvPr/>
          </p:nvSpPr>
          <p:spPr>
            <a:xfrm>
              <a:off x="4843166" y="3601054"/>
              <a:ext cx="40886" cy="40855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3" y="1"/>
                  </a:moveTo>
                  <a:cubicBezTo>
                    <a:pt x="293" y="1"/>
                    <a:pt x="1" y="293"/>
                    <a:pt x="1" y="653"/>
                  </a:cubicBezTo>
                  <a:cubicBezTo>
                    <a:pt x="1" y="1013"/>
                    <a:pt x="293" y="1306"/>
                    <a:pt x="653" y="1306"/>
                  </a:cubicBezTo>
                  <a:cubicBezTo>
                    <a:pt x="1014" y="1306"/>
                    <a:pt x="1307" y="1013"/>
                    <a:pt x="1307" y="653"/>
                  </a:cubicBezTo>
                  <a:cubicBezTo>
                    <a:pt x="1307" y="293"/>
                    <a:pt x="1014" y="1"/>
                    <a:pt x="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5"/>
            <p:cNvSpPr/>
            <p:nvPr/>
          </p:nvSpPr>
          <p:spPr>
            <a:xfrm>
              <a:off x="4547452" y="3459594"/>
              <a:ext cx="417903" cy="418059"/>
            </a:xfrm>
            <a:custGeom>
              <a:avLst/>
              <a:gdLst/>
              <a:ahLst/>
              <a:cxnLst/>
              <a:rect l="l" t="t" r="r" b="b"/>
              <a:pathLst>
                <a:path w="13359" h="13364" extrusionOk="0">
                  <a:moveTo>
                    <a:pt x="1578" y="1560"/>
                  </a:moveTo>
                  <a:cubicBezTo>
                    <a:pt x="1679" y="1560"/>
                    <a:pt x="1779" y="1598"/>
                    <a:pt x="1856" y="1674"/>
                  </a:cubicBezTo>
                  <a:cubicBezTo>
                    <a:pt x="2008" y="1827"/>
                    <a:pt x="2008" y="2076"/>
                    <a:pt x="1856" y="2228"/>
                  </a:cubicBezTo>
                  <a:cubicBezTo>
                    <a:pt x="1779" y="2305"/>
                    <a:pt x="1679" y="2343"/>
                    <a:pt x="1579" y="2343"/>
                  </a:cubicBezTo>
                  <a:cubicBezTo>
                    <a:pt x="1479" y="2343"/>
                    <a:pt x="1379" y="2305"/>
                    <a:pt x="1302" y="2228"/>
                  </a:cubicBezTo>
                  <a:cubicBezTo>
                    <a:pt x="1149" y="2076"/>
                    <a:pt x="1149" y="1827"/>
                    <a:pt x="1302" y="1674"/>
                  </a:cubicBezTo>
                  <a:cubicBezTo>
                    <a:pt x="1378" y="1598"/>
                    <a:pt x="1478" y="1560"/>
                    <a:pt x="1578" y="1560"/>
                  </a:cubicBezTo>
                  <a:close/>
                  <a:moveTo>
                    <a:pt x="11789" y="1560"/>
                  </a:moveTo>
                  <a:cubicBezTo>
                    <a:pt x="11889" y="1560"/>
                    <a:pt x="11990" y="1598"/>
                    <a:pt x="12065" y="1674"/>
                  </a:cubicBezTo>
                  <a:cubicBezTo>
                    <a:pt x="12218" y="1827"/>
                    <a:pt x="12218" y="2076"/>
                    <a:pt x="12065" y="2228"/>
                  </a:cubicBezTo>
                  <a:cubicBezTo>
                    <a:pt x="11990" y="2305"/>
                    <a:pt x="11889" y="2343"/>
                    <a:pt x="11789" y="2343"/>
                  </a:cubicBezTo>
                  <a:cubicBezTo>
                    <a:pt x="11689" y="2343"/>
                    <a:pt x="11588" y="2305"/>
                    <a:pt x="11511" y="2228"/>
                  </a:cubicBezTo>
                  <a:cubicBezTo>
                    <a:pt x="11360" y="2076"/>
                    <a:pt x="11360" y="1827"/>
                    <a:pt x="11511" y="1674"/>
                  </a:cubicBezTo>
                  <a:cubicBezTo>
                    <a:pt x="11588" y="1598"/>
                    <a:pt x="11688" y="1560"/>
                    <a:pt x="11789" y="1560"/>
                  </a:cubicBezTo>
                  <a:close/>
                  <a:moveTo>
                    <a:pt x="4884" y="1560"/>
                  </a:moveTo>
                  <a:cubicBezTo>
                    <a:pt x="5100" y="1560"/>
                    <a:pt x="5275" y="1736"/>
                    <a:pt x="5275" y="1951"/>
                  </a:cubicBezTo>
                  <a:cubicBezTo>
                    <a:pt x="5275" y="2169"/>
                    <a:pt x="5099" y="2343"/>
                    <a:pt x="4884" y="2343"/>
                  </a:cubicBezTo>
                  <a:lnTo>
                    <a:pt x="3005" y="2343"/>
                  </a:lnTo>
                  <a:cubicBezTo>
                    <a:pt x="2787" y="2343"/>
                    <a:pt x="2613" y="2167"/>
                    <a:pt x="2613" y="1951"/>
                  </a:cubicBezTo>
                  <a:cubicBezTo>
                    <a:pt x="2613" y="1735"/>
                    <a:pt x="2789" y="1560"/>
                    <a:pt x="3005" y="1560"/>
                  </a:cubicBezTo>
                  <a:close/>
                  <a:moveTo>
                    <a:pt x="10364" y="1560"/>
                  </a:moveTo>
                  <a:cubicBezTo>
                    <a:pt x="10581" y="1560"/>
                    <a:pt x="10755" y="1736"/>
                    <a:pt x="10755" y="1951"/>
                  </a:cubicBezTo>
                  <a:cubicBezTo>
                    <a:pt x="10755" y="2169"/>
                    <a:pt x="10579" y="2343"/>
                    <a:pt x="10364" y="2343"/>
                  </a:cubicBezTo>
                  <a:lnTo>
                    <a:pt x="8380" y="2343"/>
                  </a:lnTo>
                  <a:cubicBezTo>
                    <a:pt x="8162" y="2343"/>
                    <a:pt x="7988" y="2167"/>
                    <a:pt x="7988" y="1951"/>
                  </a:cubicBezTo>
                  <a:cubicBezTo>
                    <a:pt x="7988" y="1735"/>
                    <a:pt x="8164" y="1560"/>
                    <a:pt x="8380" y="1560"/>
                  </a:cubicBezTo>
                  <a:close/>
                  <a:moveTo>
                    <a:pt x="3243" y="3739"/>
                  </a:moveTo>
                  <a:cubicBezTo>
                    <a:pt x="4033" y="3739"/>
                    <a:pt x="4679" y="4382"/>
                    <a:pt x="4679" y="5175"/>
                  </a:cubicBezTo>
                  <a:cubicBezTo>
                    <a:pt x="4679" y="5966"/>
                    <a:pt x="4035" y="6611"/>
                    <a:pt x="3243" y="6611"/>
                  </a:cubicBezTo>
                  <a:cubicBezTo>
                    <a:pt x="2452" y="6611"/>
                    <a:pt x="1807" y="5967"/>
                    <a:pt x="1807" y="5175"/>
                  </a:cubicBezTo>
                  <a:cubicBezTo>
                    <a:pt x="1808" y="4382"/>
                    <a:pt x="2452" y="3739"/>
                    <a:pt x="3243" y="3739"/>
                  </a:cubicBezTo>
                  <a:close/>
                  <a:moveTo>
                    <a:pt x="10106" y="3739"/>
                  </a:moveTo>
                  <a:cubicBezTo>
                    <a:pt x="10898" y="3739"/>
                    <a:pt x="11542" y="4382"/>
                    <a:pt x="11542" y="5175"/>
                  </a:cubicBezTo>
                  <a:cubicBezTo>
                    <a:pt x="11542" y="5966"/>
                    <a:pt x="10899" y="6611"/>
                    <a:pt x="10106" y="6611"/>
                  </a:cubicBezTo>
                  <a:cubicBezTo>
                    <a:pt x="9315" y="6611"/>
                    <a:pt x="8670" y="5967"/>
                    <a:pt x="8670" y="5175"/>
                  </a:cubicBezTo>
                  <a:cubicBezTo>
                    <a:pt x="8672" y="4382"/>
                    <a:pt x="9315" y="3739"/>
                    <a:pt x="10106" y="3739"/>
                  </a:cubicBezTo>
                  <a:close/>
                  <a:moveTo>
                    <a:pt x="4116" y="7177"/>
                  </a:moveTo>
                  <a:cubicBezTo>
                    <a:pt x="4806" y="7177"/>
                    <a:pt x="5367" y="7739"/>
                    <a:pt x="5367" y="8428"/>
                  </a:cubicBezTo>
                  <a:lnTo>
                    <a:pt x="5367" y="9859"/>
                  </a:lnTo>
                  <a:lnTo>
                    <a:pt x="4584" y="9859"/>
                  </a:lnTo>
                  <a:lnTo>
                    <a:pt x="4584" y="8428"/>
                  </a:lnTo>
                  <a:cubicBezTo>
                    <a:pt x="4584" y="8171"/>
                    <a:pt x="4374" y="7960"/>
                    <a:pt x="4116" y="7960"/>
                  </a:cubicBezTo>
                  <a:lnTo>
                    <a:pt x="2371" y="7960"/>
                  </a:lnTo>
                  <a:cubicBezTo>
                    <a:pt x="2113" y="7960"/>
                    <a:pt x="1903" y="8171"/>
                    <a:pt x="1903" y="8428"/>
                  </a:cubicBezTo>
                  <a:lnTo>
                    <a:pt x="1903" y="9859"/>
                  </a:lnTo>
                  <a:lnTo>
                    <a:pt x="1279" y="9859"/>
                  </a:lnTo>
                  <a:cubicBezTo>
                    <a:pt x="1223" y="9859"/>
                    <a:pt x="1169" y="9849"/>
                    <a:pt x="1119" y="9832"/>
                  </a:cubicBezTo>
                  <a:lnTo>
                    <a:pt x="1119" y="8428"/>
                  </a:lnTo>
                  <a:cubicBezTo>
                    <a:pt x="1119" y="7739"/>
                    <a:pt x="1680" y="7177"/>
                    <a:pt x="2371" y="7177"/>
                  </a:cubicBezTo>
                  <a:close/>
                  <a:moveTo>
                    <a:pt x="7084" y="784"/>
                  </a:moveTo>
                  <a:lnTo>
                    <a:pt x="7084" y="9859"/>
                  </a:lnTo>
                  <a:lnTo>
                    <a:pt x="6300" y="9859"/>
                  </a:lnTo>
                  <a:lnTo>
                    <a:pt x="6300" y="784"/>
                  </a:lnTo>
                  <a:close/>
                  <a:moveTo>
                    <a:pt x="10978" y="7177"/>
                  </a:moveTo>
                  <a:cubicBezTo>
                    <a:pt x="11668" y="7177"/>
                    <a:pt x="12230" y="7739"/>
                    <a:pt x="12230" y="8428"/>
                  </a:cubicBezTo>
                  <a:lnTo>
                    <a:pt x="12230" y="9836"/>
                  </a:lnTo>
                  <a:cubicBezTo>
                    <a:pt x="12182" y="9852"/>
                    <a:pt x="12132" y="9859"/>
                    <a:pt x="12080" y="9859"/>
                  </a:cubicBezTo>
                  <a:lnTo>
                    <a:pt x="11447" y="9859"/>
                  </a:lnTo>
                  <a:lnTo>
                    <a:pt x="11447" y="8428"/>
                  </a:lnTo>
                  <a:cubicBezTo>
                    <a:pt x="11447" y="8171"/>
                    <a:pt x="11237" y="7960"/>
                    <a:pt x="10978" y="7960"/>
                  </a:cubicBezTo>
                  <a:lnTo>
                    <a:pt x="9233" y="7960"/>
                  </a:lnTo>
                  <a:cubicBezTo>
                    <a:pt x="8976" y="7960"/>
                    <a:pt x="8765" y="8171"/>
                    <a:pt x="8765" y="8428"/>
                  </a:cubicBezTo>
                  <a:lnTo>
                    <a:pt x="8765" y="9859"/>
                  </a:lnTo>
                  <a:lnTo>
                    <a:pt x="7982" y="9859"/>
                  </a:lnTo>
                  <a:lnTo>
                    <a:pt x="7982" y="8428"/>
                  </a:lnTo>
                  <a:cubicBezTo>
                    <a:pt x="7982" y="7739"/>
                    <a:pt x="8543" y="7177"/>
                    <a:pt x="9233" y="7177"/>
                  </a:cubicBezTo>
                  <a:close/>
                  <a:moveTo>
                    <a:pt x="1279" y="0"/>
                  </a:moveTo>
                  <a:cubicBezTo>
                    <a:pt x="575" y="0"/>
                    <a:pt x="0" y="575"/>
                    <a:pt x="0" y="1279"/>
                  </a:cubicBezTo>
                  <a:lnTo>
                    <a:pt x="0" y="9363"/>
                  </a:lnTo>
                  <a:cubicBezTo>
                    <a:pt x="0" y="10068"/>
                    <a:pt x="575" y="10643"/>
                    <a:pt x="1279" y="10643"/>
                  </a:cubicBezTo>
                  <a:lnTo>
                    <a:pt x="4620" y="10643"/>
                  </a:lnTo>
                  <a:lnTo>
                    <a:pt x="4315" y="12581"/>
                  </a:lnTo>
                  <a:lnTo>
                    <a:pt x="3590" y="12581"/>
                  </a:lnTo>
                  <a:cubicBezTo>
                    <a:pt x="3374" y="12581"/>
                    <a:pt x="3200" y="12757"/>
                    <a:pt x="3200" y="12972"/>
                  </a:cubicBezTo>
                  <a:cubicBezTo>
                    <a:pt x="3200" y="13189"/>
                    <a:pt x="3375" y="13363"/>
                    <a:pt x="3590" y="13363"/>
                  </a:cubicBezTo>
                  <a:lnTo>
                    <a:pt x="9792" y="13363"/>
                  </a:lnTo>
                  <a:cubicBezTo>
                    <a:pt x="10009" y="13363"/>
                    <a:pt x="10183" y="13188"/>
                    <a:pt x="10183" y="12972"/>
                  </a:cubicBezTo>
                  <a:cubicBezTo>
                    <a:pt x="10183" y="12756"/>
                    <a:pt x="10008" y="12581"/>
                    <a:pt x="9792" y="12581"/>
                  </a:cubicBezTo>
                  <a:lnTo>
                    <a:pt x="9018" y="12581"/>
                  </a:lnTo>
                  <a:lnTo>
                    <a:pt x="8745" y="10643"/>
                  </a:lnTo>
                  <a:lnTo>
                    <a:pt x="12079" y="10643"/>
                  </a:lnTo>
                  <a:cubicBezTo>
                    <a:pt x="12783" y="10643"/>
                    <a:pt x="13358" y="10068"/>
                    <a:pt x="13358" y="9363"/>
                  </a:cubicBezTo>
                  <a:lnTo>
                    <a:pt x="13358" y="1279"/>
                  </a:lnTo>
                  <a:cubicBezTo>
                    <a:pt x="13359" y="575"/>
                    <a:pt x="12787" y="0"/>
                    <a:pt x="12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55"/>
          <p:cNvGrpSpPr/>
          <p:nvPr/>
        </p:nvGrpSpPr>
        <p:grpSpPr>
          <a:xfrm>
            <a:off x="3824970" y="3713751"/>
            <a:ext cx="418091" cy="418091"/>
            <a:chOff x="5923288" y="3459625"/>
            <a:chExt cx="418091" cy="418091"/>
          </a:xfrm>
        </p:grpSpPr>
        <p:sp>
          <p:nvSpPr>
            <p:cNvPr id="1376" name="Google Shape;1376;p55"/>
            <p:cNvSpPr/>
            <p:nvPr/>
          </p:nvSpPr>
          <p:spPr>
            <a:xfrm>
              <a:off x="6011629" y="3747393"/>
              <a:ext cx="41919" cy="41919"/>
            </a:xfrm>
            <a:custGeom>
              <a:avLst/>
              <a:gdLst/>
              <a:ahLst/>
              <a:cxnLst/>
              <a:rect l="l" t="t" r="r" b="b"/>
              <a:pathLst>
                <a:path w="1340" h="1340" extrusionOk="0">
                  <a:moveTo>
                    <a:pt x="670" y="0"/>
                  </a:moveTo>
                  <a:lnTo>
                    <a:pt x="1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5"/>
            <p:cNvSpPr/>
            <p:nvPr/>
          </p:nvSpPr>
          <p:spPr>
            <a:xfrm>
              <a:off x="6100472" y="3636747"/>
              <a:ext cx="63722" cy="63722"/>
            </a:xfrm>
            <a:custGeom>
              <a:avLst/>
              <a:gdLst/>
              <a:ahLst/>
              <a:cxnLst/>
              <a:rect l="l" t="t" r="r" b="b"/>
              <a:pathLst>
                <a:path w="2037" h="2037" extrusionOk="0">
                  <a:moveTo>
                    <a:pt x="1019" y="1"/>
                  </a:moveTo>
                  <a:cubicBezTo>
                    <a:pt x="457" y="1"/>
                    <a:pt x="0" y="457"/>
                    <a:pt x="0" y="1019"/>
                  </a:cubicBezTo>
                  <a:cubicBezTo>
                    <a:pt x="0" y="1580"/>
                    <a:pt x="457" y="2037"/>
                    <a:pt x="1019" y="2037"/>
                  </a:cubicBezTo>
                  <a:cubicBezTo>
                    <a:pt x="1580" y="2037"/>
                    <a:pt x="2036" y="1580"/>
                    <a:pt x="2036" y="1019"/>
                  </a:cubicBezTo>
                  <a:cubicBezTo>
                    <a:pt x="2036" y="458"/>
                    <a:pt x="1580" y="1"/>
                    <a:pt x="10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5"/>
            <p:cNvSpPr/>
            <p:nvPr/>
          </p:nvSpPr>
          <p:spPr>
            <a:xfrm>
              <a:off x="5976468" y="3653796"/>
              <a:ext cx="29687" cy="29687"/>
            </a:xfrm>
            <a:custGeom>
              <a:avLst/>
              <a:gdLst/>
              <a:ahLst/>
              <a:cxnLst/>
              <a:rect l="l" t="t" r="r" b="b"/>
              <a:pathLst>
                <a:path w="949" h="949" extrusionOk="0">
                  <a:moveTo>
                    <a:pt x="1" y="0"/>
                  </a:moveTo>
                  <a:lnTo>
                    <a:pt x="1" y="948"/>
                  </a:lnTo>
                  <a:lnTo>
                    <a:pt x="948" y="948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5"/>
            <p:cNvSpPr/>
            <p:nvPr/>
          </p:nvSpPr>
          <p:spPr>
            <a:xfrm>
              <a:off x="6117521" y="3794786"/>
              <a:ext cx="29656" cy="29687"/>
            </a:xfrm>
            <a:custGeom>
              <a:avLst/>
              <a:gdLst/>
              <a:ahLst/>
              <a:cxnLst/>
              <a:rect l="l" t="t" r="r" b="b"/>
              <a:pathLst>
                <a:path w="948" h="949" extrusionOk="0">
                  <a:moveTo>
                    <a:pt x="1" y="1"/>
                  </a:moveTo>
                  <a:lnTo>
                    <a:pt x="1" y="948"/>
                  </a:lnTo>
                  <a:lnTo>
                    <a:pt x="948" y="948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5"/>
            <p:cNvSpPr/>
            <p:nvPr/>
          </p:nvSpPr>
          <p:spPr>
            <a:xfrm>
              <a:off x="6117521" y="3512743"/>
              <a:ext cx="29656" cy="29687"/>
            </a:xfrm>
            <a:custGeom>
              <a:avLst/>
              <a:gdLst/>
              <a:ahLst/>
              <a:cxnLst/>
              <a:rect l="l" t="t" r="r" b="b"/>
              <a:pathLst>
                <a:path w="948" h="949" extrusionOk="0">
                  <a:moveTo>
                    <a:pt x="1" y="1"/>
                  </a:moveTo>
                  <a:lnTo>
                    <a:pt x="1" y="949"/>
                  </a:lnTo>
                  <a:lnTo>
                    <a:pt x="948" y="949"/>
                  </a:lnTo>
                  <a:lnTo>
                    <a:pt x="9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5"/>
            <p:cNvSpPr/>
            <p:nvPr/>
          </p:nvSpPr>
          <p:spPr>
            <a:xfrm>
              <a:off x="6211024" y="3547998"/>
              <a:ext cx="41887" cy="41887"/>
            </a:xfrm>
            <a:custGeom>
              <a:avLst/>
              <a:gdLst/>
              <a:ahLst/>
              <a:cxnLst/>
              <a:rect l="l" t="t" r="r" b="b"/>
              <a:pathLst>
                <a:path w="1339" h="1339" extrusionOk="0">
                  <a:moveTo>
                    <a:pt x="670" y="0"/>
                  </a:moveTo>
                  <a:lnTo>
                    <a:pt x="0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5"/>
            <p:cNvSpPr/>
            <p:nvPr/>
          </p:nvSpPr>
          <p:spPr>
            <a:xfrm>
              <a:off x="6011629" y="3547998"/>
              <a:ext cx="41919" cy="41887"/>
            </a:xfrm>
            <a:custGeom>
              <a:avLst/>
              <a:gdLst/>
              <a:ahLst/>
              <a:cxnLst/>
              <a:rect l="l" t="t" r="r" b="b"/>
              <a:pathLst>
                <a:path w="1340" h="1339" extrusionOk="0">
                  <a:moveTo>
                    <a:pt x="670" y="0"/>
                  </a:moveTo>
                  <a:lnTo>
                    <a:pt x="1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5"/>
            <p:cNvSpPr/>
            <p:nvPr/>
          </p:nvSpPr>
          <p:spPr>
            <a:xfrm>
              <a:off x="6211024" y="3747393"/>
              <a:ext cx="41887" cy="41919"/>
            </a:xfrm>
            <a:custGeom>
              <a:avLst/>
              <a:gdLst/>
              <a:ahLst/>
              <a:cxnLst/>
              <a:rect l="l" t="t" r="r" b="b"/>
              <a:pathLst>
                <a:path w="1339" h="1340" extrusionOk="0">
                  <a:moveTo>
                    <a:pt x="670" y="0"/>
                  </a:moveTo>
                  <a:lnTo>
                    <a:pt x="0" y="669"/>
                  </a:lnTo>
                  <a:lnTo>
                    <a:pt x="670" y="1339"/>
                  </a:lnTo>
                  <a:lnTo>
                    <a:pt x="1339" y="669"/>
                  </a:lnTo>
                  <a:lnTo>
                    <a:pt x="6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5"/>
            <p:cNvSpPr/>
            <p:nvPr/>
          </p:nvSpPr>
          <p:spPr>
            <a:xfrm>
              <a:off x="5923288" y="3459625"/>
              <a:ext cx="418091" cy="418091"/>
            </a:xfrm>
            <a:custGeom>
              <a:avLst/>
              <a:gdLst/>
              <a:ahLst/>
              <a:cxnLst/>
              <a:rect l="l" t="t" r="r" b="b"/>
              <a:pathLst>
                <a:path w="13365" h="13365" extrusionOk="0">
                  <a:moveTo>
                    <a:pt x="7546" y="917"/>
                  </a:moveTo>
                  <a:cubicBezTo>
                    <a:pt x="7764" y="917"/>
                    <a:pt x="7938" y="1093"/>
                    <a:pt x="7938" y="1308"/>
                  </a:cubicBezTo>
                  <a:lnTo>
                    <a:pt x="7938" y="3040"/>
                  </a:lnTo>
                  <a:cubicBezTo>
                    <a:pt x="7938" y="3256"/>
                    <a:pt x="7762" y="3430"/>
                    <a:pt x="7546" y="3430"/>
                  </a:cubicBezTo>
                  <a:lnTo>
                    <a:pt x="5817" y="3430"/>
                  </a:lnTo>
                  <a:cubicBezTo>
                    <a:pt x="5601" y="3430"/>
                    <a:pt x="5426" y="3255"/>
                    <a:pt x="5426" y="3040"/>
                  </a:cubicBezTo>
                  <a:lnTo>
                    <a:pt x="5426" y="1308"/>
                  </a:lnTo>
                  <a:cubicBezTo>
                    <a:pt x="5426" y="1092"/>
                    <a:pt x="5602" y="917"/>
                    <a:pt x="5817" y="917"/>
                  </a:cubicBezTo>
                  <a:close/>
                  <a:moveTo>
                    <a:pt x="3495" y="1880"/>
                  </a:moveTo>
                  <a:cubicBezTo>
                    <a:pt x="3599" y="1880"/>
                    <a:pt x="3699" y="1921"/>
                    <a:pt x="3772" y="1994"/>
                  </a:cubicBezTo>
                  <a:lnTo>
                    <a:pt x="4995" y="3217"/>
                  </a:lnTo>
                  <a:cubicBezTo>
                    <a:pt x="5068" y="3291"/>
                    <a:pt x="5109" y="3390"/>
                    <a:pt x="5109" y="3494"/>
                  </a:cubicBezTo>
                  <a:cubicBezTo>
                    <a:pt x="5109" y="3599"/>
                    <a:pt x="5068" y="3698"/>
                    <a:pt x="4995" y="3771"/>
                  </a:cubicBezTo>
                  <a:lnTo>
                    <a:pt x="3772" y="4995"/>
                  </a:lnTo>
                  <a:cubicBezTo>
                    <a:pt x="3695" y="5072"/>
                    <a:pt x="3595" y="5109"/>
                    <a:pt x="3495" y="5109"/>
                  </a:cubicBezTo>
                  <a:cubicBezTo>
                    <a:pt x="3395" y="5109"/>
                    <a:pt x="3295" y="5071"/>
                    <a:pt x="3218" y="4995"/>
                  </a:cubicBezTo>
                  <a:lnTo>
                    <a:pt x="1995" y="3771"/>
                  </a:lnTo>
                  <a:cubicBezTo>
                    <a:pt x="1922" y="3698"/>
                    <a:pt x="1881" y="3599"/>
                    <a:pt x="1881" y="3494"/>
                  </a:cubicBezTo>
                  <a:cubicBezTo>
                    <a:pt x="1881" y="3390"/>
                    <a:pt x="1922" y="3291"/>
                    <a:pt x="1995" y="3217"/>
                  </a:cubicBezTo>
                  <a:lnTo>
                    <a:pt x="3218" y="1994"/>
                  </a:lnTo>
                  <a:cubicBezTo>
                    <a:pt x="3292" y="1921"/>
                    <a:pt x="3391" y="1880"/>
                    <a:pt x="3495" y="1880"/>
                  </a:cubicBezTo>
                  <a:close/>
                  <a:moveTo>
                    <a:pt x="9870" y="1880"/>
                  </a:moveTo>
                  <a:cubicBezTo>
                    <a:pt x="9975" y="1880"/>
                    <a:pt x="10074" y="1921"/>
                    <a:pt x="10147" y="1994"/>
                  </a:cubicBezTo>
                  <a:lnTo>
                    <a:pt x="11371" y="3217"/>
                  </a:lnTo>
                  <a:cubicBezTo>
                    <a:pt x="11443" y="3291"/>
                    <a:pt x="11484" y="3390"/>
                    <a:pt x="11484" y="3494"/>
                  </a:cubicBezTo>
                  <a:cubicBezTo>
                    <a:pt x="11484" y="3599"/>
                    <a:pt x="11443" y="3698"/>
                    <a:pt x="11371" y="3771"/>
                  </a:cubicBezTo>
                  <a:lnTo>
                    <a:pt x="10147" y="4995"/>
                  </a:lnTo>
                  <a:cubicBezTo>
                    <a:pt x="10070" y="5072"/>
                    <a:pt x="9970" y="5109"/>
                    <a:pt x="9870" y="5109"/>
                  </a:cubicBezTo>
                  <a:cubicBezTo>
                    <a:pt x="9770" y="5109"/>
                    <a:pt x="9670" y="5071"/>
                    <a:pt x="9593" y="4995"/>
                  </a:cubicBezTo>
                  <a:lnTo>
                    <a:pt x="8370" y="3771"/>
                  </a:lnTo>
                  <a:cubicBezTo>
                    <a:pt x="8216" y="3617"/>
                    <a:pt x="8216" y="3370"/>
                    <a:pt x="8370" y="3217"/>
                  </a:cubicBezTo>
                  <a:lnTo>
                    <a:pt x="9593" y="1994"/>
                  </a:lnTo>
                  <a:cubicBezTo>
                    <a:pt x="9667" y="1921"/>
                    <a:pt x="9766" y="1880"/>
                    <a:pt x="9870" y="1880"/>
                  </a:cubicBezTo>
                  <a:close/>
                  <a:moveTo>
                    <a:pt x="3041" y="5426"/>
                  </a:moveTo>
                  <a:cubicBezTo>
                    <a:pt x="3258" y="5426"/>
                    <a:pt x="3432" y="5601"/>
                    <a:pt x="3432" y="5816"/>
                  </a:cubicBezTo>
                  <a:lnTo>
                    <a:pt x="3432" y="7546"/>
                  </a:lnTo>
                  <a:cubicBezTo>
                    <a:pt x="3432" y="7763"/>
                    <a:pt x="3257" y="7938"/>
                    <a:pt x="3041" y="7938"/>
                  </a:cubicBezTo>
                  <a:lnTo>
                    <a:pt x="1310" y="7938"/>
                  </a:lnTo>
                  <a:cubicBezTo>
                    <a:pt x="1309" y="7938"/>
                    <a:pt x="1308" y="7938"/>
                    <a:pt x="1308" y="7938"/>
                  </a:cubicBezTo>
                  <a:cubicBezTo>
                    <a:pt x="1092" y="7938"/>
                    <a:pt x="919" y="7763"/>
                    <a:pt x="919" y="7546"/>
                  </a:cubicBezTo>
                  <a:lnTo>
                    <a:pt x="919" y="5816"/>
                  </a:lnTo>
                  <a:cubicBezTo>
                    <a:pt x="919" y="5600"/>
                    <a:pt x="1094" y="5426"/>
                    <a:pt x="1310" y="5426"/>
                  </a:cubicBezTo>
                  <a:close/>
                  <a:moveTo>
                    <a:pt x="12055" y="5427"/>
                  </a:moveTo>
                  <a:cubicBezTo>
                    <a:pt x="12272" y="5427"/>
                    <a:pt x="12447" y="5602"/>
                    <a:pt x="12447" y="5817"/>
                  </a:cubicBezTo>
                  <a:lnTo>
                    <a:pt x="12447" y="7548"/>
                  </a:lnTo>
                  <a:cubicBezTo>
                    <a:pt x="12448" y="7763"/>
                    <a:pt x="12272" y="7939"/>
                    <a:pt x="12055" y="7939"/>
                  </a:cubicBezTo>
                  <a:lnTo>
                    <a:pt x="10324" y="7939"/>
                  </a:lnTo>
                  <a:cubicBezTo>
                    <a:pt x="10108" y="7939"/>
                    <a:pt x="9934" y="7763"/>
                    <a:pt x="9934" y="7548"/>
                  </a:cubicBezTo>
                  <a:lnTo>
                    <a:pt x="9934" y="5817"/>
                  </a:lnTo>
                  <a:cubicBezTo>
                    <a:pt x="9934" y="5601"/>
                    <a:pt x="10109" y="5427"/>
                    <a:pt x="10324" y="5427"/>
                  </a:cubicBezTo>
                  <a:close/>
                  <a:moveTo>
                    <a:pt x="6683" y="4879"/>
                  </a:moveTo>
                  <a:cubicBezTo>
                    <a:pt x="7677" y="4879"/>
                    <a:pt x="8484" y="5687"/>
                    <a:pt x="8484" y="6681"/>
                  </a:cubicBezTo>
                  <a:cubicBezTo>
                    <a:pt x="8484" y="7674"/>
                    <a:pt x="7677" y="8482"/>
                    <a:pt x="6683" y="8482"/>
                  </a:cubicBezTo>
                  <a:cubicBezTo>
                    <a:pt x="5689" y="8482"/>
                    <a:pt x="4881" y="7674"/>
                    <a:pt x="4881" y="6681"/>
                  </a:cubicBezTo>
                  <a:cubicBezTo>
                    <a:pt x="4881" y="5687"/>
                    <a:pt x="5689" y="4879"/>
                    <a:pt x="6683" y="4879"/>
                  </a:cubicBezTo>
                  <a:close/>
                  <a:moveTo>
                    <a:pt x="3496" y="8254"/>
                  </a:moveTo>
                  <a:cubicBezTo>
                    <a:pt x="3597" y="8254"/>
                    <a:pt x="3697" y="8292"/>
                    <a:pt x="3774" y="8368"/>
                  </a:cubicBezTo>
                  <a:lnTo>
                    <a:pt x="4996" y="9591"/>
                  </a:lnTo>
                  <a:cubicBezTo>
                    <a:pt x="5069" y="9664"/>
                    <a:pt x="5110" y="9765"/>
                    <a:pt x="5110" y="9868"/>
                  </a:cubicBezTo>
                  <a:cubicBezTo>
                    <a:pt x="5110" y="9972"/>
                    <a:pt x="5069" y="10072"/>
                    <a:pt x="4996" y="10145"/>
                  </a:cubicBezTo>
                  <a:lnTo>
                    <a:pt x="3774" y="11368"/>
                  </a:lnTo>
                  <a:cubicBezTo>
                    <a:pt x="3700" y="11442"/>
                    <a:pt x="3600" y="11483"/>
                    <a:pt x="3497" y="11483"/>
                  </a:cubicBezTo>
                  <a:cubicBezTo>
                    <a:pt x="3392" y="11483"/>
                    <a:pt x="3293" y="11442"/>
                    <a:pt x="3220" y="11368"/>
                  </a:cubicBezTo>
                  <a:lnTo>
                    <a:pt x="1996" y="10145"/>
                  </a:lnTo>
                  <a:cubicBezTo>
                    <a:pt x="1923" y="10072"/>
                    <a:pt x="1882" y="9972"/>
                    <a:pt x="1882" y="9868"/>
                  </a:cubicBezTo>
                  <a:cubicBezTo>
                    <a:pt x="1882" y="9765"/>
                    <a:pt x="1923" y="9664"/>
                    <a:pt x="1996" y="9591"/>
                  </a:cubicBezTo>
                  <a:lnTo>
                    <a:pt x="3220" y="8368"/>
                  </a:lnTo>
                  <a:cubicBezTo>
                    <a:pt x="3296" y="8292"/>
                    <a:pt x="3396" y="8254"/>
                    <a:pt x="3496" y="8254"/>
                  </a:cubicBezTo>
                  <a:close/>
                  <a:moveTo>
                    <a:pt x="9870" y="8254"/>
                  </a:moveTo>
                  <a:cubicBezTo>
                    <a:pt x="9971" y="8254"/>
                    <a:pt x="10071" y="8292"/>
                    <a:pt x="10147" y="8369"/>
                  </a:cubicBezTo>
                  <a:lnTo>
                    <a:pt x="11371" y="9591"/>
                  </a:lnTo>
                  <a:cubicBezTo>
                    <a:pt x="11443" y="9664"/>
                    <a:pt x="11484" y="9765"/>
                    <a:pt x="11484" y="9868"/>
                  </a:cubicBezTo>
                  <a:cubicBezTo>
                    <a:pt x="11486" y="9972"/>
                    <a:pt x="11443" y="10072"/>
                    <a:pt x="11371" y="10145"/>
                  </a:cubicBezTo>
                  <a:lnTo>
                    <a:pt x="10147" y="11368"/>
                  </a:lnTo>
                  <a:cubicBezTo>
                    <a:pt x="10074" y="11442"/>
                    <a:pt x="9975" y="11483"/>
                    <a:pt x="9870" y="11483"/>
                  </a:cubicBezTo>
                  <a:cubicBezTo>
                    <a:pt x="9766" y="11483"/>
                    <a:pt x="9667" y="11442"/>
                    <a:pt x="9593" y="11368"/>
                  </a:cubicBezTo>
                  <a:lnTo>
                    <a:pt x="8370" y="10145"/>
                  </a:lnTo>
                  <a:cubicBezTo>
                    <a:pt x="8217" y="9992"/>
                    <a:pt x="8217" y="9744"/>
                    <a:pt x="8370" y="9591"/>
                  </a:cubicBezTo>
                  <a:lnTo>
                    <a:pt x="9593" y="8369"/>
                  </a:lnTo>
                  <a:cubicBezTo>
                    <a:pt x="9669" y="8292"/>
                    <a:pt x="9770" y="8254"/>
                    <a:pt x="9870" y="8254"/>
                  </a:cubicBezTo>
                  <a:close/>
                  <a:moveTo>
                    <a:pt x="7549" y="9933"/>
                  </a:moveTo>
                  <a:cubicBezTo>
                    <a:pt x="7765" y="9933"/>
                    <a:pt x="7939" y="10108"/>
                    <a:pt x="7939" y="10324"/>
                  </a:cubicBezTo>
                  <a:lnTo>
                    <a:pt x="7939" y="12053"/>
                  </a:lnTo>
                  <a:cubicBezTo>
                    <a:pt x="7939" y="12270"/>
                    <a:pt x="7764" y="12444"/>
                    <a:pt x="7549" y="12444"/>
                  </a:cubicBezTo>
                  <a:lnTo>
                    <a:pt x="5818" y="12444"/>
                  </a:lnTo>
                  <a:cubicBezTo>
                    <a:pt x="5602" y="12444"/>
                    <a:pt x="5427" y="12269"/>
                    <a:pt x="5427" y="12053"/>
                  </a:cubicBezTo>
                  <a:lnTo>
                    <a:pt x="5427" y="10324"/>
                  </a:lnTo>
                  <a:cubicBezTo>
                    <a:pt x="5427" y="10107"/>
                    <a:pt x="5603" y="9933"/>
                    <a:pt x="5818" y="9933"/>
                  </a:cubicBezTo>
                  <a:close/>
                  <a:moveTo>
                    <a:pt x="6683" y="0"/>
                  </a:moveTo>
                  <a:cubicBezTo>
                    <a:pt x="4898" y="0"/>
                    <a:pt x="3220" y="696"/>
                    <a:pt x="1958" y="1957"/>
                  </a:cubicBezTo>
                  <a:cubicBezTo>
                    <a:pt x="696" y="3219"/>
                    <a:pt x="1" y="4897"/>
                    <a:pt x="1" y="6682"/>
                  </a:cubicBezTo>
                  <a:cubicBezTo>
                    <a:pt x="1" y="8467"/>
                    <a:pt x="696" y="10145"/>
                    <a:pt x="1958" y="11407"/>
                  </a:cubicBezTo>
                  <a:cubicBezTo>
                    <a:pt x="3220" y="12669"/>
                    <a:pt x="4898" y="13364"/>
                    <a:pt x="6683" y="13364"/>
                  </a:cubicBezTo>
                  <a:cubicBezTo>
                    <a:pt x="8468" y="13364"/>
                    <a:pt x="10146" y="12669"/>
                    <a:pt x="11408" y="11407"/>
                  </a:cubicBezTo>
                  <a:cubicBezTo>
                    <a:pt x="12669" y="10145"/>
                    <a:pt x="13365" y="8467"/>
                    <a:pt x="13365" y="6682"/>
                  </a:cubicBezTo>
                  <a:cubicBezTo>
                    <a:pt x="13365" y="4897"/>
                    <a:pt x="12670" y="3219"/>
                    <a:pt x="11408" y="1957"/>
                  </a:cubicBezTo>
                  <a:cubicBezTo>
                    <a:pt x="10146" y="696"/>
                    <a:pt x="8468" y="0"/>
                    <a:pt x="6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5"/>
            <p:cNvSpPr/>
            <p:nvPr/>
          </p:nvSpPr>
          <p:spPr>
            <a:xfrm>
              <a:off x="6258511" y="3653796"/>
              <a:ext cx="29656" cy="29687"/>
            </a:xfrm>
            <a:custGeom>
              <a:avLst/>
              <a:gdLst/>
              <a:ahLst/>
              <a:cxnLst/>
              <a:rect l="l" t="t" r="r" b="b"/>
              <a:pathLst>
                <a:path w="948" h="949" extrusionOk="0">
                  <a:moveTo>
                    <a:pt x="0" y="0"/>
                  </a:moveTo>
                  <a:lnTo>
                    <a:pt x="0" y="948"/>
                  </a:lnTo>
                  <a:lnTo>
                    <a:pt x="948" y="948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5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infographics</a:t>
            </a:r>
            <a:endParaRPr/>
          </a:p>
        </p:txBody>
      </p:sp>
      <p:sp>
        <p:nvSpPr>
          <p:cNvPr id="1391" name="Google Shape;1391;p56"/>
          <p:cNvSpPr txBox="1"/>
          <p:nvPr/>
        </p:nvSpPr>
        <p:spPr>
          <a:xfrm>
            <a:off x="713100" y="3657125"/>
            <a:ext cx="13632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Mars is a very cold place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392" name="Google Shape;1392;p56"/>
          <p:cNvSpPr txBox="1"/>
          <p:nvPr/>
        </p:nvSpPr>
        <p:spPr>
          <a:xfrm>
            <a:off x="713100" y="14376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Venus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393" name="Google Shape;1393;p56"/>
          <p:cNvSpPr txBox="1"/>
          <p:nvPr/>
        </p:nvSpPr>
        <p:spPr>
          <a:xfrm>
            <a:off x="713100" y="1965325"/>
            <a:ext cx="13632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Venus is a very hot planet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394" name="Google Shape;1394;p56"/>
          <p:cNvSpPr txBox="1"/>
          <p:nvPr/>
        </p:nvSpPr>
        <p:spPr>
          <a:xfrm>
            <a:off x="7068105" y="14376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Jupiter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395" name="Google Shape;1395;p56"/>
          <p:cNvSpPr txBox="1"/>
          <p:nvPr/>
        </p:nvSpPr>
        <p:spPr>
          <a:xfrm>
            <a:off x="7068100" y="1965325"/>
            <a:ext cx="13632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Jupiter is the biggest planet 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396" name="Google Shape;1396;p56"/>
          <p:cNvSpPr txBox="1"/>
          <p:nvPr/>
        </p:nvSpPr>
        <p:spPr>
          <a:xfrm>
            <a:off x="713100" y="31294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Mars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397" name="Google Shape;1397;p56"/>
          <p:cNvSpPr txBox="1"/>
          <p:nvPr/>
        </p:nvSpPr>
        <p:spPr>
          <a:xfrm>
            <a:off x="7068105" y="31294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rPr>
              <a:t>Saturn</a:t>
            </a:r>
            <a:endParaRPr sz="2000" b="1">
              <a:solidFill>
                <a:schemeClr val="accent1"/>
              </a:solidFill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1398" name="Google Shape;1398;p56"/>
          <p:cNvSpPr txBox="1"/>
          <p:nvPr/>
        </p:nvSpPr>
        <p:spPr>
          <a:xfrm>
            <a:off x="7068100" y="3657125"/>
            <a:ext cx="1363200" cy="4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It’s a gas giant and has rings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1399" name="Google Shape;1399;p56"/>
          <p:cNvGrpSpPr/>
          <p:nvPr/>
        </p:nvGrpSpPr>
        <p:grpSpPr>
          <a:xfrm>
            <a:off x="2670463" y="1408650"/>
            <a:ext cx="3884395" cy="3814120"/>
            <a:chOff x="2822863" y="1408650"/>
            <a:chExt cx="3884395" cy="3814120"/>
          </a:xfrm>
        </p:grpSpPr>
        <p:sp>
          <p:nvSpPr>
            <p:cNvPr id="1400" name="Google Shape;1400;p56"/>
            <p:cNvSpPr/>
            <p:nvPr/>
          </p:nvSpPr>
          <p:spPr>
            <a:xfrm>
              <a:off x="5144288" y="2355775"/>
              <a:ext cx="348575" cy="27700"/>
            </a:xfrm>
            <a:custGeom>
              <a:avLst/>
              <a:gdLst/>
              <a:ahLst/>
              <a:cxnLst/>
              <a:rect l="l" t="t" r="r" b="b"/>
              <a:pathLst>
                <a:path w="13943" h="1108" extrusionOk="0">
                  <a:moveTo>
                    <a:pt x="0" y="1"/>
                  </a:moveTo>
                  <a:lnTo>
                    <a:pt x="0" y="1108"/>
                  </a:lnTo>
                  <a:lnTo>
                    <a:pt x="13942" y="1108"/>
                  </a:lnTo>
                  <a:lnTo>
                    <a:pt x="13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6"/>
            <p:cNvSpPr/>
            <p:nvPr/>
          </p:nvSpPr>
          <p:spPr>
            <a:xfrm>
              <a:off x="5295488" y="2429000"/>
              <a:ext cx="197375" cy="28000"/>
            </a:xfrm>
            <a:custGeom>
              <a:avLst/>
              <a:gdLst/>
              <a:ahLst/>
              <a:cxnLst/>
              <a:rect l="l" t="t" r="r" b="b"/>
              <a:pathLst>
                <a:path w="7895" h="1120" extrusionOk="0">
                  <a:moveTo>
                    <a:pt x="1" y="1"/>
                  </a:moveTo>
                  <a:lnTo>
                    <a:pt x="1" y="1120"/>
                  </a:lnTo>
                  <a:lnTo>
                    <a:pt x="7894" y="1120"/>
                  </a:lnTo>
                  <a:lnTo>
                    <a:pt x="7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6"/>
            <p:cNvSpPr/>
            <p:nvPr/>
          </p:nvSpPr>
          <p:spPr>
            <a:xfrm>
              <a:off x="5144288" y="2429000"/>
              <a:ext cx="106275" cy="28000"/>
            </a:xfrm>
            <a:custGeom>
              <a:avLst/>
              <a:gdLst/>
              <a:ahLst/>
              <a:cxnLst/>
              <a:rect l="l" t="t" r="r" b="b"/>
              <a:pathLst>
                <a:path w="4251" h="1120" extrusionOk="0">
                  <a:moveTo>
                    <a:pt x="0" y="1"/>
                  </a:moveTo>
                  <a:lnTo>
                    <a:pt x="0" y="1120"/>
                  </a:lnTo>
                  <a:lnTo>
                    <a:pt x="4251" y="1120"/>
                  </a:lnTo>
                  <a:lnTo>
                    <a:pt x="42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6"/>
            <p:cNvSpPr/>
            <p:nvPr/>
          </p:nvSpPr>
          <p:spPr>
            <a:xfrm>
              <a:off x="5280013" y="2502225"/>
              <a:ext cx="212850" cy="28000"/>
            </a:xfrm>
            <a:custGeom>
              <a:avLst/>
              <a:gdLst/>
              <a:ahLst/>
              <a:cxnLst/>
              <a:rect l="l" t="t" r="r" b="b"/>
              <a:pathLst>
                <a:path w="8514" h="1120" extrusionOk="0">
                  <a:moveTo>
                    <a:pt x="1" y="0"/>
                  </a:moveTo>
                  <a:lnTo>
                    <a:pt x="1" y="1120"/>
                  </a:lnTo>
                  <a:lnTo>
                    <a:pt x="8513" y="1120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6"/>
            <p:cNvSpPr/>
            <p:nvPr/>
          </p:nvSpPr>
          <p:spPr>
            <a:xfrm>
              <a:off x="5144288" y="2576350"/>
              <a:ext cx="226225" cy="28000"/>
            </a:xfrm>
            <a:custGeom>
              <a:avLst/>
              <a:gdLst/>
              <a:ahLst/>
              <a:cxnLst/>
              <a:rect l="l" t="t" r="r" b="b"/>
              <a:pathLst>
                <a:path w="9049" h="1120" extrusionOk="0">
                  <a:moveTo>
                    <a:pt x="0" y="0"/>
                  </a:moveTo>
                  <a:lnTo>
                    <a:pt x="0" y="1119"/>
                  </a:lnTo>
                  <a:lnTo>
                    <a:pt x="9049" y="1119"/>
                  </a:lnTo>
                  <a:lnTo>
                    <a:pt x="90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6"/>
            <p:cNvSpPr/>
            <p:nvPr/>
          </p:nvSpPr>
          <p:spPr>
            <a:xfrm>
              <a:off x="5144288" y="2654625"/>
              <a:ext cx="182175" cy="27700"/>
            </a:xfrm>
            <a:custGeom>
              <a:avLst/>
              <a:gdLst/>
              <a:ahLst/>
              <a:cxnLst/>
              <a:rect l="l" t="t" r="r" b="b"/>
              <a:pathLst>
                <a:path w="7287" h="1108" extrusionOk="0">
                  <a:moveTo>
                    <a:pt x="0" y="0"/>
                  </a:moveTo>
                  <a:lnTo>
                    <a:pt x="0" y="1108"/>
                  </a:lnTo>
                  <a:lnTo>
                    <a:pt x="7287" y="1108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6"/>
            <p:cNvSpPr/>
            <p:nvPr/>
          </p:nvSpPr>
          <p:spPr>
            <a:xfrm>
              <a:off x="5655363" y="2366200"/>
              <a:ext cx="265825" cy="28000"/>
            </a:xfrm>
            <a:custGeom>
              <a:avLst/>
              <a:gdLst/>
              <a:ahLst/>
              <a:cxnLst/>
              <a:rect l="l" t="t" r="r" b="b"/>
              <a:pathLst>
                <a:path w="10633" h="1120" extrusionOk="0">
                  <a:moveTo>
                    <a:pt x="0" y="0"/>
                  </a:moveTo>
                  <a:lnTo>
                    <a:pt x="0" y="1120"/>
                  </a:lnTo>
                  <a:lnTo>
                    <a:pt x="10633" y="1120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5655363" y="2430200"/>
              <a:ext cx="265825" cy="27700"/>
            </a:xfrm>
            <a:custGeom>
              <a:avLst/>
              <a:gdLst/>
              <a:ahLst/>
              <a:cxnLst/>
              <a:rect l="l" t="t" r="r" b="b"/>
              <a:pathLst>
                <a:path w="10633" h="1108" extrusionOk="0">
                  <a:moveTo>
                    <a:pt x="0" y="0"/>
                  </a:moveTo>
                  <a:lnTo>
                    <a:pt x="0" y="1107"/>
                  </a:lnTo>
                  <a:lnTo>
                    <a:pt x="10633" y="1107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6"/>
            <p:cNvSpPr/>
            <p:nvPr/>
          </p:nvSpPr>
          <p:spPr>
            <a:xfrm>
              <a:off x="5655363" y="2494475"/>
              <a:ext cx="182475" cy="28025"/>
            </a:xfrm>
            <a:custGeom>
              <a:avLst/>
              <a:gdLst/>
              <a:ahLst/>
              <a:cxnLst/>
              <a:rect l="l" t="t" r="r" b="b"/>
              <a:pathLst>
                <a:path w="7299" h="1121" extrusionOk="0">
                  <a:moveTo>
                    <a:pt x="0" y="1"/>
                  </a:moveTo>
                  <a:lnTo>
                    <a:pt x="0" y="1120"/>
                  </a:lnTo>
                  <a:lnTo>
                    <a:pt x="7299" y="1120"/>
                  </a:lnTo>
                  <a:lnTo>
                    <a:pt x="72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6"/>
            <p:cNvSpPr/>
            <p:nvPr/>
          </p:nvSpPr>
          <p:spPr>
            <a:xfrm>
              <a:off x="5132963" y="1937575"/>
              <a:ext cx="359900" cy="82475"/>
            </a:xfrm>
            <a:custGeom>
              <a:avLst/>
              <a:gdLst/>
              <a:ahLst/>
              <a:cxnLst/>
              <a:rect l="l" t="t" r="r" b="b"/>
              <a:pathLst>
                <a:path w="14396" h="3299" extrusionOk="0">
                  <a:moveTo>
                    <a:pt x="13812" y="286"/>
                  </a:moveTo>
                  <a:cubicBezTo>
                    <a:pt x="13979" y="286"/>
                    <a:pt x="14098" y="417"/>
                    <a:pt x="14098" y="560"/>
                  </a:cubicBezTo>
                  <a:lnTo>
                    <a:pt x="14098" y="2703"/>
                  </a:lnTo>
                  <a:cubicBezTo>
                    <a:pt x="14098" y="2870"/>
                    <a:pt x="13967" y="2989"/>
                    <a:pt x="13812" y="2989"/>
                  </a:cubicBezTo>
                  <a:lnTo>
                    <a:pt x="584" y="2989"/>
                  </a:lnTo>
                  <a:cubicBezTo>
                    <a:pt x="418" y="2989"/>
                    <a:pt x="298" y="2858"/>
                    <a:pt x="298" y="2703"/>
                  </a:cubicBezTo>
                  <a:lnTo>
                    <a:pt x="298" y="560"/>
                  </a:lnTo>
                  <a:cubicBezTo>
                    <a:pt x="298" y="393"/>
                    <a:pt x="429" y="286"/>
                    <a:pt x="584" y="286"/>
                  </a:cubicBezTo>
                  <a:close/>
                  <a:moveTo>
                    <a:pt x="584" y="0"/>
                  </a:moveTo>
                  <a:cubicBezTo>
                    <a:pt x="275" y="0"/>
                    <a:pt x="1" y="250"/>
                    <a:pt x="1" y="584"/>
                  </a:cubicBezTo>
                  <a:lnTo>
                    <a:pt x="1" y="2727"/>
                  </a:lnTo>
                  <a:cubicBezTo>
                    <a:pt x="1" y="3036"/>
                    <a:pt x="251" y="3298"/>
                    <a:pt x="584" y="3298"/>
                  </a:cubicBezTo>
                  <a:lnTo>
                    <a:pt x="13812" y="3298"/>
                  </a:lnTo>
                  <a:cubicBezTo>
                    <a:pt x="14122" y="3298"/>
                    <a:pt x="14395" y="3048"/>
                    <a:pt x="14395" y="2727"/>
                  </a:cubicBezTo>
                  <a:lnTo>
                    <a:pt x="14395" y="584"/>
                  </a:lnTo>
                  <a:cubicBezTo>
                    <a:pt x="14395" y="250"/>
                    <a:pt x="14122" y="0"/>
                    <a:pt x="13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6"/>
            <p:cNvSpPr/>
            <p:nvPr/>
          </p:nvSpPr>
          <p:spPr>
            <a:xfrm>
              <a:off x="5566063" y="1937575"/>
              <a:ext cx="355425" cy="82475"/>
            </a:xfrm>
            <a:custGeom>
              <a:avLst/>
              <a:gdLst/>
              <a:ahLst/>
              <a:cxnLst/>
              <a:rect l="l" t="t" r="r" b="b"/>
              <a:pathLst>
                <a:path w="14217" h="3299" extrusionOk="0">
                  <a:moveTo>
                    <a:pt x="584" y="0"/>
                  </a:moveTo>
                  <a:cubicBezTo>
                    <a:pt x="250" y="0"/>
                    <a:pt x="0" y="262"/>
                    <a:pt x="0" y="584"/>
                  </a:cubicBezTo>
                  <a:lnTo>
                    <a:pt x="0" y="2727"/>
                  </a:lnTo>
                  <a:cubicBezTo>
                    <a:pt x="0" y="3048"/>
                    <a:pt x="274" y="3298"/>
                    <a:pt x="584" y="3298"/>
                  </a:cubicBezTo>
                  <a:lnTo>
                    <a:pt x="13633" y="3298"/>
                  </a:lnTo>
                  <a:cubicBezTo>
                    <a:pt x="13943" y="3298"/>
                    <a:pt x="14216" y="3036"/>
                    <a:pt x="14216" y="2727"/>
                  </a:cubicBezTo>
                  <a:lnTo>
                    <a:pt x="14216" y="584"/>
                  </a:lnTo>
                  <a:cubicBezTo>
                    <a:pt x="14216" y="250"/>
                    <a:pt x="13943" y="0"/>
                    <a:pt x="136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6"/>
            <p:cNvSpPr/>
            <p:nvPr/>
          </p:nvSpPr>
          <p:spPr>
            <a:xfrm>
              <a:off x="5132663" y="2220650"/>
              <a:ext cx="495625" cy="82475"/>
            </a:xfrm>
            <a:custGeom>
              <a:avLst/>
              <a:gdLst/>
              <a:ahLst/>
              <a:cxnLst/>
              <a:rect l="l" t="t" r="r" b="b"/>
              <a:pathLst>
                <a:path w="19825" h="3299" extrusionOk="0">
                  <a:moveTo>
                    <a:pt x="19241" y="298"/>
                  </a:moveTo>
                  <a:cubicBezTo>
                    <a:pt x="19408" y="298"/>
                    <a:pt x="19527" y="429"/>
                    <a:pt x="19527" y="584"/>
                  </a:cubicBezTo>
                  <a:lnTo>
                    <a:pt x="19527" y="2727"/>
                  </a:lnTo>
                  <a:cubicBezTo>
                    <a:pt x="19527" y="2893"/>
                    <a:pt x="19396" y="3001"/>
                    <a:pt x="19241" y="3001"/>
                  </a:cubicBezTo>
                  <a:lnTo>
                    <a:pt x="572" y="3001"/>
                  </a:lnTo>
                  <a:cubicBezTo>
                    <a:pt x="418" y="3001"/>
                    <a:pt x="299" y="2870"/>
                    <a:pt x="299" y="2727"/>
                  </a:cubicBezTo>
                  <a:lnTo>
                    <a:pt x="299" y="584"/>
                  </a:lnTo>
                  <a:cubicBezTo>
                    <a:pt x="299" y="417"/>
                    <a:pt x="430" y="298"/>
                    <a:pt x="572" y="298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84"/>
                  </a:cubicBezTo>
                  <a:lnTo>
                    <a:pt x="1" y="2727"/>
                  </a:lnTo>
                  <a:cubicBezTo>
                    <a:pt x="1" y="3036"/>
                    <a:pt x="251" y="3298"/>
                    <a:pt x="572" y="3298"/>
                  </a:cubicBezTo>
                  <a:lnTo>
                    <a:pt x="19241" y="3298"/>
                  </a:lnTo>
                  <a:cubicBezTo>
                    <a:pt x="19551" y="3298"/>
                    <a:pt x="19825" y="3048"/>
                    <a:pt x="19825" y="2727"/>
                  </a:cubicBezTo>
                  <a:lnTo>
                    <a:pt x="19825" y="584"/>
                  </a:lnTo>
                  <a:cubicBezTo>
                    <a:pt x="19825" y="274"/>
                    <a:pt x="19575" y="0"/>
                    <a:pt x="19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6"/>
            <p:cNvSpPr/>
            <p:nvPr/>
          </p:nvSpPr>
          <p:spPr>
            <a:xfrm>
              <a:off x="5701488" y="2220650"/>
              <a:ext cx="220000" cy="82775"/>
            </a:xfrm>
            <a:custGeom>
              <a:avLst/>
              <a:gdLst/>
              <a:ahLst/>
              <a:cxnLst/>
              <a:rect l="l" t="t" r="r" b="b"/>
              <a:pathLst>
                <a:path w="8800" h="3311" extrusionOk="0">
                  <a:moveTo>
                    <a:pt x="584" y="0"/>
                  </a:moveTo>
                  <a:cubicBezTo>
                    <a:pt x="251" y="0"/>
                    <a:pt x="1" y="274"/>
                    <a:pt x="1" y="584"/>
                  </a:cubicBezTo>
                  <a:lnTo>
                    <a:pt x="1" y="2727"/>
                  </a:lnTo>
                  <a:cubicBezTo>
                    <a:pt x="1" y="3048"/>
                    <a:pt x="275" y="3310"/>
                    <a:pt x="584" y="3310"/>
                  </a:cubicBezTo>
                  <a:lnTo>
                    <a:pt x="8216" y="3310"/>
                  </a:lnTo>
                  <a:cubicBezTo>
                    <a:pt x="8526" y="3310"/>
                    <a:pt x="8799" y="3048"/>
                    <a:pt x="8799" y="2727"/>
                  </a:cubicBezTo>
                  <a:lnTo>
                    <a:pt x="8799" y="584"/>
                  </a:lnTo>
                  <a:cubicBezTo>
                    <a:pt x="8799" y="250"/>
                    <a:pt x="8526" y="0"/>
                    <a:pt x="82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6"/>
            <p:cNvSpPr/>
            <p:nvPr/>
          </p:nvSpPr>
          <p:spPr>
            <a:xfrm>
              <a:off x="5132963" y="2079250"/>
              <a:ext cx="185775" cy="82775"/>
            </a:xfrm>
            <a:custGeom>
              <a:avLst/>
              <a:gdLst/>
              <a:ahLst/>
              <a:cxnLst/>
              <a:rect l="l" t="t" r="r" b="b"/>
              <a:pathLst>
                <a:path w="7431" h="3311" extrusionOk="0">
                  <a:moveTo>
                    <a:pt x="584" y="1"/>
                  </a:moveTo>
                  <a:cubicBezTo>
                    <a:pt x="251" y="1"/>
                    <a:pt x="1" y="275"/>
                    <a:pt x="1" y="584"/>
                  </a:cubicBezTo>
                  <a:lnTo>
                    <a:pt x="1" y="2727"/>
                  </a:lnTo>
                  <a:cubicBezTo>
                    <a:pt x="1" y="3049"/>
                    <a:pt x="275" y="3311"/>
                    <a:pt x="584" y="3311"/>
                  </a:cubicBezTo>
                  <a:lnTo>
                    <a:pt x="6847" y="3311"/>
                  </a:lnTo>
                  <a:cubicBezTo>
                    <a:pt x="7156" y="3311"/>
                    <a:pt x="7418" y="3037"/>
                    <a:pt x="7430" y="2727"/>
                  </a:cubicBezTo>
                  <a:lnTo>
                    <a:pt x="7430" y="584"/>
                  </a:lnTo>
                  <a:cubicBezTo>
                    <a:pt x="7430" y="251"/>
                    <a:pt x="7156" y="1"/>
                    <a:pt x="6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6"/>
            <p:cNvSpPr/>
            <p:nvPr/>
          </p:nvSpPr>
          <p:spPr>
            <a:xfrm>
              <a:off x="5391638" y="2079250"/>
              <a:ext cx="286075" cy="82775"/>
            </a:xfrm>
            <a:custGeom>
              <a:avLst/>
              <a:gdLst/>
              <a:ahLst/>
              <a:cxnLst/>
              <a:rect l="l" t="t" r="r" b="b"/>
              <a:pathLst>
                <a:path w="11443" h="3311" extrusionOk="0">
                  <a:moveTo>
                    <a:pt x="584" y="1"/>
                  </a:moveTo>
                  <a:cubicBezTo>
                    <a:pt x="250" y="1"/>
                    <a:pt x="0" y="275"/>
                    <a:pt x="0" y="584"/>
                  </a:cubicBezTo>
                  <a:lnTo>
                    <a:pt x="0" y="2727"/>
                  </a:lnTo>
                  <a:cubicBezTo>
                    <a:pt x="0" y="3049"/>
                    <a:pt x="262" y="3311"/>
                    <a:pt x="584" y="3311"/>
                  </a:cubicBezTo>
                  <a:lnTo>
                    <a:pt x="10859" y="3311"/>
                  </a:lnTo>
                  <a:cubicBezTo>
                    <a:pt x="11192" y="3311"/>
                    <a:pt x="11442" y="3037"/>
                    <a:pt x="11442" y="2727"/>
                  </a:cubicBezTo>
                  <a:lnTo>
                    <a:pt x="11442" y="584"/>
                  </a:lnTo>
                  <a:cubicBezTo>
                    <a:pt x="11442" y="251"/>
                    <a:pt x="11180" y="1"/>
                    <a:pt x="10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6"/>
            <p:cNvSpPr/>
            <p:nvPr/>
          </p:nvSpPr>
          <p:spPr>
            <a:xfrm>
              <a:off x="5753288" y="2078950"/>
              <a:ext cx="165225" cy="82475"/>
            </a:xfrm>
            <a:custGeom>
              <a:avLst/>
              <a:gdLst/>
              <a:ahLst/>
              <a:cxnLst/>
              <a:rect l="l" t="t" r="r" b="b"/>
              <a:pathLst>
                <a:path w="6609" h="3299" extrusionOk="0">
                  <a:moveTo>
                    <a:pt x="6025" y="298"/>
                  </a:moveTo>
                  <a:cubicBezTo>
                    <a:pt x="6192" y="298"/>
                    <a:pt x="6311" y="429"/>
                    <a:pt x="6311" y="572"/>
                  </a:cubicBezTo>
                  <a:lnTo>
                    <a:pt x="6311" y="2715"/>
                  </a:lnTo>
                  <a:cubicBezTo>
                    <a:pt x="6311" y="2882"/>
                    <a:pt x="6180" y="3001"/>
                    <a:pt x="6025" y="3001"/>
                  </a:cubicBezTo>
                  <a:lnTo>
                    <a:pt x="584" y="3001"/>
                  </a:lnTo>
                  <a:cubicBezTo>
                    <a:pt x="417" y="3001"/>
                    <a:pt x="298" y="2870"/>
                    <a:pt x="298" y="2715"/>
                  </a:cubicBezTo>
                  <a:lnTo>
                    <a:pt x="298" y="572"/>
                  </a:lnTo>
                  <a:cubicBezTo>
                    <a:pt x="298" y="418"/>
                    <a:pt x="429" y="298"/>
                    <a:pt x="584" y="298"/>
                  </a:cubicBezTo>
                  <a:close/>
                  <a:moveTo>
                    <a:pt x="584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2715"/>
                  </a:lnTo>
                  <a:cubicBezTo>
                    <a:pt x="0" y="3037"/>
                    <a:pt x="250" y="3299"/>
                    <a:pt x="584" y="3299"/>
                  </a:cubicBezTo>
                  <a:lnTo>
                    <a:pt x="6025" y="3299"/>
                  </a:lnTo>
                  <a:cubicBezTo>
                    <a:pt x="6335" y="3299"/>
                    <a:pt x="6608" y="3049"/>
                    <a:pt x="6608" y="2715"/>
                  </a:cubicBezTo>
                  <a:lnTo>
                    <a:pt x="6608" y="572"/>
                  </a:lnTo>
                  <a:cubicBezTo>
                    <a:pt x="6608" y="263"/>
                    <a:pt x="6358" y="1"/>
                    <a:pt x="6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6" name="Google Shape;1416;p56"/>
            <p:cNvGrpSpPr/>
            <p:nvPr/>
          </p:nvGrpSpPr>
          <p:grpSpPr>
            <a:xfrm>
              <a:off x="5552737" y="3869209"/>
              <a:ext cx="698967" cy="459612"/>
              <a:chOff x="3887375" y="2445375"/>
              <a:chExt cx="434600" cy="285775"/>
            </a:xfrm>
          </p:grpSpPr>
          <p:sp>
            <p:nvSpPr>
              <p:cNvPr id="1417" name="Google Shape;1417;p56"/>
              <p:cNvSpPr/>
              <p:nvPr/>
            </p:nvSpPr>
            <p:spPr>
              <a:xfrm>
                <a:off x="3891250" y="2448650"/>
                <a:ext cx="426850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7074" h="11133" extrusionOk="0">
                    <a:moveTo>
                      <a:pt x="1560" y="0"/>
                    </a:moveTo>
                    <a:cubicBezTo>
                      <a:pt x="691" y="0"/>
                      <a:pt x="0" y="703"/>
                      <a:pt x="0" y="1572"/>
                    </a:cubicBezTo>
                    <a:lnTo>
                      <a:pt x="0" y="9573"/>
                    </a:lnTo>
                    <a:cubicBezTo>
                      <a:pt x="0" y="10442"/>
                      <a:pt x="691" y="11133"/>
                      <a:pt x="1560" y="11133"/>
                    </a:cubicBezTo>
                    <a:lnTo>
                      <a:pt x="15514" y="11133"/>
                    </a:lnTo>
                    <a:cubicBezTo>
                      <a:pt x="16383" y="11133"/>
                      <a:pt x="17062" y="10442"/>
                      <a:pt x="17074" y="9573"/>
                    </a:cubicBezTo>
                    <a:lnTo>
                      <a:pt x="17074" y="1572"/>
                    </a:lnTo>
                    <a:cubicBezTo>
                      <a:pt x="17074" y="703"/>
                      <a:pt x="16383" y="0"/>
                      <a:pt x="155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56"/>
              <p:cNvSpPr/>
              <p:nvPr/>
            </p:nvSpPr>
            <p:spPr>
              <a:xfrm>
                <a:off x="3887375" y="2445375"/>
                <a:ext cx="434600" cy="28577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11431" extrusionOk="0">
                    <a:moveTo>
                      <a:pt x="15669" y="310"/>
                    </a:moveTo>
                    <a:cubicBezTo>
                      <a:pt x="16443" y="310"/>
                      <a:pt x="17074" y="941"/>
                      <a:pt x="17074" y="1715"/>
                    </a:cubicBezTo>
                    <a:lnTo>
                      <a:pt x="17074" y="9716"/>
                    </a:lnTo>
                    <a:cubicBezTo>
                      <a:pt x="17074" y="10490"/>
                      <a:pt x="16443" y="11121"/>
                      <a:pt x="15669" y="11121"/>
                    </a:cubicBezTo>
                    <a:lnTo>
                      <a:pt x="1715" y="11121"/>
                    </a:lnTo>
                    <a:cubicBezTo>
                      <a:pt x="941" y="11121"/>
                      <a:pt x="310" y="10490"/>
                      <a:pt x="310" y="9716"/>
                    </a:cubicBezTo>
                    <a:lnTo>
                      <a:pt x="310" y="1715"/>
                    </a:lnTo>
                    <a:cubicBezTo>
                      <a:pt x="310" y="941"/>
                      <a:pt x="941" y="310"/>
                      <a:pt x="1715" y="310"/>
                    </a:cubicBezTo>
                    <a:close/>
                    <a:moveTo>
                      <a:pt x="1715" y="0"/>
                    </a:moveTo>
                    <a:cubicBezTo>
                      <a:pt x="775" y="0"/>
                      <a:pt x="1" y="774"/>
                      <a:pt x="1" y="1715"/>
                    </a:cubicBezTo>
                    <a:lnTo>
                      <a:pt x="1" y="9716"/>
                    </a:lnTo>
                    <a:cubicBezTo>
                      <a:pt x="1" y="10656"/>
                      <a:pt x="775" y="11430"/>
                      <a:pt x="1715" y="11430"/>
                    </a:cubicBezTo>
                    <a:lnTo>
                      <a:pt x="15669" y="11430"/>
                    </a:lnTo>
                    <a:cubicBezTo>
                      <a:pt x="16610" y="11430"/>
                      <a:pt x="17384" y="10656"/>
                      <a:pt x="17384" y="9716"/>
                    </a:cubicBezTo>
                    <a:lnTo>
                      <a:pt x="17384" y="1715"/>
                    </a:lnTo>
                    <a:cubicBezTo>
                      <a:pt x="17384" y="774"/>
                      <a:pt x="16610" y="0"/>
                      <a:pt x="156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56"/>
              <p:cNvSpPr/>
              <p:nvPr/>
            </p:nvSpPr>
            <p:spPr>
              <a:xfrm>
                <a:off x="3937675" y="2483175"/>
                <a:ext cx="1107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430" y="1251"/>
                    </a:lnTo>
                    <a:lnTo>
                      <a:pt x="44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56"/>
              <p:cNvSpPr/>
              <p:nvPr/>
            </p:nvSpPr>
            <p:spPr>
              <a:xfrm>
                <a:off x="4048700" y="2483175"/>
                <a:ext cx="2229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8919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8919" y="1251"/>
                    </a:lnTo>
                    <a:lnTo>
                      <a:pt x="89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56"/>
              <p:cNvSpPr/>
              <p:nvPr/>
            </p:nvSpPr>
            <p:spPr>
              <a:xfrm>
                <a:off x="3937675" y="2542700"/>
                <a:ext cx="2316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9264" y="125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56"/>
              <p:cNvSpPr/>
              <p:nvPr/>
            </p:nvSpPr>
            <p:spPr>
              <a:xfrm>
                <a:off x="4169250" y="2542700"/>
                <a:ext cx="10242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097" y="1251"/>
                    </a:lnTo>
                    <a:lnTo>
                      <a:pt x="409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56"/>
              <p:cNvSpPr/>
              <p:nvPr/>
            </p:nvSpPr>
            <p:spPr>
              <a:xfrm>
                <a:off x="3937675" y="2602225"/>
                <a:ext cx="167025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1" h="1252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56"/>
              <p:cNvSpPr/>
              <p:nvPr/>
            </p:nvSpPr>
            <p:spPr>
              <a:xfrm>
                <a:off x="4104675" y="2602225"/>
                <a:ext cx="1670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1252" extrusionOk="0">
                    <a:moveTo>
                      <a:pt x="0" y="1"/>
                    </a:moveTo>
                    <a:lnTo>
                      <a:pt x="0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56"/>
              <p:cNvSpPr/>
              <p:nvPr/>
            </p:nvSpPr>
            <p:spPr>
              <a:xfrm>
                <a:off x="3937675" y="2661775"/>
                <a:ext cx="27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0895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10895" y="1250"/>
                    </a:lnTo>
                    <a:lnTo>
                      <a:pt x="108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56"/>
              <p:cNvSpPr/>
              <p:nvPr/>
            </p:nvSpPr>
            <p:spPr>
              <a:xfrm>
                <a:off x="4210325" y="2661775"/>
                <a:ext cx="613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2454" y="1250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7" name="Google Shape;1427;p56"/>
            <p:cNvGrpSpPr/>
            <p:nvPr/>
          </p:nvGrpSpPr>
          <p:grpSpPr>
            <a:xfrm>
              <a:off x="5658663" y="2777188"/>
              <a:ext cx="877525" cy="623000"/>
              <a:chOff x="4893750" y="2969250"/>
              <a:chExt cx="877525" cy="623000"/>
            </a:xfrm>
          </p:grpSpPr>
          <p:sp>
            <p:nvSpPr>
              <p:cNvPr id="1428" name="Google Shape;1428;p56"/>
              <p:cNvSpPr/>
              <p:nvPr/>
            </p:nvSpPr>
            <p:spPr>
              <a:xfrm>
                <a:off x="4893750" y="2969250"/>
                <a:ext cx="877525" cy="623000"/>
              </a:xfrm>
              <a:custGeom>
                <a:avLst/>
                <a:gdLst/>
                <a:ahLst/>
                <a:cxnLst/>
                <a:rect l="l" t="t" r="r" b="b"/>
                <a:pathLst>
                  <a:path w="35101" h="24920" extrusionOk="0">
                    <a:moveTo>
                      <a:pt x="1572" y="0"/>
                    </a:moveTo>
                    <a:cubicBezTo>
                      <a:pt x="703" y="0"/>
                      <a:pt x="1" y="703"/>
                      <a:pt x="1" y="1560"/>
                    </a:cubicBezTo>
                    <a:lnTo>
                      <a:pt x="1" y="23348"/>
                    </a:lnTo>
                    <a:cubicBezTo>
                      <a:pt x="1" y="24217"/>
                      <a:pt x="703" y="24920"/>
                      <a:pt x="1572" y="24920"/>
                    </a:cubicBezTo>
                    <a:lnTo>
                      <a:pt x="33541" y="24920"/>
                    </a:lnTo>
                    <a:cubicBezTo>
                      <a:pt x="34398" y="24920"/>
                      <a:pt x="35088" y="24217"/>
                      <a:pt x="35100" y="23348"/>
                    </a:cubicBezTo>
                    <a:lnTo>
                      <a:pt x="35100" y="1560"/>
                    </a:lnTo>
                    <a:cubicBezTo>
                      <a:pt x="35100" y="703"/>
                      <a:pt x="34398" y="0"/>
                      <a:pt x="33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56"/>
              <p:cNvSpPr/>
              <p:nvPr/>
            </p:nvSpPr>
            <p:spPr>
              <a:xfrm>
                <a:off x="4961325" y="3037100"/>
                <a:ext cx="198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0" h="775" extrusionOk="0">
                    <a:moveTo>
                      <a:pt x="0" y="1"/>
                    </a:moveTo>
                    <a:lnTo>
                      <a:pt x="0" y="775"/>
                    </a:lnTo>
                    <a:lnTo>
                      <a:pt x="7930" y="775"/>
                    </a:lnTo>
                    <a:lnTo>
                      <a:pt x="79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56"/>
              <p:cNvSpPr/>
              <p:nvPr/>
            </p:nvSpPr>
            <p:spPr>
              <a:xfrm>
                <a:off x="4961325" y="3087425"/>
                <a:ext cx="243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9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9740" y="774"/>
                    </a:lnTo>
                    <a:lnTo>
                      <a:pt x="9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56"/>
              <p:cNvSpPr/>
              <p:nvPr/>
            </p:nvSpPr>
            <p:spPr>
              <a:xfrm>
                <a:off x="4961325" y="3138025"/>
                <a:ext cx="168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6739" y="774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56"/>
              <p:cNvSpPr/>
              <p:nvPr/>
            </p:nvSpPr>
            <p:spPr>
              <a:xfrm>
                <a:off x="4961325" y="3188925"/>
                <a:ext cx="16850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6739" y="762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56"/>
              <p:cNvSpPr/>
              <p:nvPr/>
            </p:nvSpPr>
            <p:spPr>
              <a:xfrm>
                <a:off x="5158675" y="3188925"/>
                <a:ext cx="4347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1739" y="762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56"/>
              <p:cNvSpPr/>
              <p:nvPr/>
            </p:nvSpPr>
            <p:spPr>
              <a:xfrm>
                <a:off x="5350350" y="3314525"/>
                <a:ext cx="1982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1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7930" y="774"/>
                    </a:lnTo>
                    <a:lnTo>
                      <a:pt x="79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56"/>
              <p:cNvSpPr/>
              <p:nvPr/>
            </p:nvSpPr>
            <p:spPr>
              <a:xfrm>
                <a:off x="5591750" y="3314525"/>
                <a:ext cx="44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763" y="774"/>
                    </a:lnTo>
                    <a:lnTo>
                      <a:pt x="17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56"/>
              <p:cNvSpPr/>
              <p:nvPr/>
            </p:nvSpPr>
            <p:spPr>
              <a:xfrm>
                <a:off x="5350350" y="33651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56"/>
              <p:cNvSpPr/>
              <p:nvPr/>
            </p:nvSpPr>
            <p:spPr>
              <a:xfrm>
                <a:off x="5560500" y="3365125"/>
                <a:ext cx="1491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5966" y="774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56"/>
              <p:cNvSpPr/>
              <p:nvPr/>
            </p:nvSpPr>
            <p:spPr>
              <a:xfrm>
                <a:off x="5350350" y="3415725"/>
                <a:ext cx="122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488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4882" y="774"/>
                    </a:lnTo>
                    <a:lnTo>
                      <a:pt x="48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56"/>
              <p:cNvSpPr/>
              <p:nvPr/>
            </p:nvSpPr>
            <p:spPr>
              <a:xfrm>
                <a:off x="5508700" y="3415725"/>
                <a:ext cx="2009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8038" y="774"/>
                    </a:lnTo>
                    <a:lnTo>
                      <a:pt x="8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56"/>
              <p:cNvSpPr/>
              <p:nvPr/>
            </p:nvSpPr>
            <p:spPr>
              <a:xfrm>
                <a:off x="5350350" y="34663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56"/>
              <p:cNvSpPr/>
              <p:nvPr/>
            </p:nvSpPr>
            <p:spPr>
              <a:xfrm>
                <a:off x="5548000" y="3466325"/>
                <a:ext cx="434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1739" y="774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56"/>
              <p:cNvSpPr/>
              <p:nvPr/>
            </p:nvSpPr>
            <p:spPr>
              <a:xfrm>
                <a:off x="5350050" y="3030550"/>
                <a:ext cx="36347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14539" h="9324" extrusionOk="0">
                    <a:moveTo>
                      <a:pt x="13622" y="334"/>
                    </a:moveTo>
                    <a:cubicBezTo>
                      <a:pt x="13955" y="334"/>
                      <a:pt x="14241" y="608"/>
                      <a:pt x="14241" y="953"/>
                    </a:cubicBezTo>
                    <a:lnTo>
                      <a:pt x="14241" y="8395"/>
                    </a:lnTo>
                    <a:cubicBezTo>
                      <a:pt x="14241" y="8740"/>
                      <a:pt x="13955" y="9026"/>
                      <a:pt x="13622" y="9026"/>
                    </a:cubicBezTo>
                    <a:lnTo>
                      <a:pt x="953" y="9026"/>
                    </a:lnTo>
                    <a:cubicBezTo>
                      <a:pt x="608" y="9026"/>
                      <a:pt x="322" y="8740"/>
                      <a:pt x="322" y="8395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2" y="1"/>
                    </a:moveTo>
                    <a:cubicBezTo>
                      <a:pt x="418" y="1"/>
                      <a:pt x="1" y="418"/>
                      <a:pt x="1" y="942"/>
                    </a:cubicBezTo>
                    <a:lnTo>
                      <a:pt x="1" y="8383"/>
                    </a:lnTo>
                    <a:cubicBezTo>
                      <a:pt x="1" y="8907"/>
                      <a:pt x="418" y="9323"/>
                      <a:pt x="942" y="9323"/>
                    </a:cubicBezTo>
                    <a:lnTo>
                      <a:pt x="13598" y="9323"/>
                    </a:lnTo>
                    <a:cubicBezTo>
                      <a:pt x="14122" y="9323"/>
                      <a:pt x="14538" y="8907"/>
                      <a:pt x="14538" y="8383"/>
                    </a:cubicBezTo>
                    <a:lnTo>
                      <a:pt x="14538" y="942"/>
                    </a:lnTo>
                    <a:cubicBezTo>
                      <a:pt x="14538" y="418"/>
                      <a:pt x="14122" y="1"/>
                      <a:pt x="135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56"/>
              <p:cNvSpPr/>
              <p:nvPr/>
            </p:nvSpPr>
            <p:spPr>
              <a:xfrm>
                <a:off x="5393525" y="3086825"/>
                <a:ext cx="274150" cy="11847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4739" extrusionOk="0">
                    <a:moveTo>
                      <a:pt x="3703" y="0"/>
                    </a:moveTo>
                    <a:lnTo>
                      <a:pt x="0" y="4739"/>
                    </a:lnTo>
                    <a:lnTo>
                      <a:pt x="10966" y="4739"/>
                    </a:lnTo>
                    <a:lnTo>
                      <a:pt x="8466" y="1536"/>
                    </a:lnTo>
                    <a:lnTo>
                      <a:pt x="6680" y="3798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56"/>
              <p:cNvSpPr/>
              <p:nvPr/>
            </p:nvSpPr>
            <p:spPr>
              <a:xfrm>
                <a:off x="5531925" y="3071925"/>
                <a:ext cx="47050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883" extrusionOk="0">
                    <a:moveTo>
                      <a:pt x="941" y="1"/>
                    </a:moveTo>
                    <a:cubicBezTo>
                      <a:pt x="417" y="1"/>
                      <a:pt x="1" y="418"/>
                      <a:pt x="1" y="941"/>
                    </a:cubicBezTo>
                    <a:cubicBezTo>
                      <a:pt x="1" y="1453"/>
                      <a:pt x="417" y="1882"/>
                      <a:pt x="941" y="1882"/>
                    </a:cubicBezTo>
                    <a:cubicBezTo>
                      <a:pt x="1465" y="1882"/>
                      <a:pt x="1882" y="1453"/>
                      <a:pt x="1882" y="941"/>
                    </a:cubicBezTo>
                    <a:cubicBezTo>
                      <a:pt x="1882" y="418"/>
                      <a:pt x="1465" y="1"/>
                      <a:pt x="9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56"/>
              <p:cNvSpPr/>
              <p:nvPr/>
            </p:nvSpPr>
            <p:spPr>
              <a:xfrm>
                <a:off x="4951200" y="3310350"/>
                <a:ext cx="305725" cy="220000"/>
              </a:xfrm>
              <a:custGeom>
                <a:avLst/>
                <a:gdLst/>
                <a:ahLst/>
                <a:cxnLst/>
                <a:rect l="l" t="t" r="r" b="b"/>
                <a:pathLst>
                  <a:path w="12229" h="8800" extrusionOk="0">
                    <a:moveTo>
                      <a:pt x="11312" y="334"/>
                    </a:moveTo>
                    <a:cubicBezTo>
                      <a:pt x="11645" y="334"/>
                      <a:pt x="11931" y="608"/>
                      <a:pt x="11931" y="953"/>
                    </a:cubicBezTo>
                    <a:lnTo>
                      <a:pt x="11931" y="7883"/>
                    </a:lnTo>
                    <a:cubicBezTo>
                      <a:pt x="11931" y="8216"/>
                      <a:pt x="11645" y="8502"/>
                      <a:pt x="11312" y="8502"/>
                    </a:cubicBezTo>
                    <a:lnTo>
                      <a:pt x="953" y="8502"/>
                    </a:lnTo>
                    <a:cubicBezTo>
                      <a:pt x="608" y="8502"/>
                      <a:pt x="322" y="8216"/>
                      <a:pt x="322" y="7883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1" y="1"/>
                    </a:moveTo>
                    <a:cubicBezTo>
                      <a:pt x="417" y="1"/>
                      <a:pt x="1" y="417"/>
                      <a:pt x="1" y="941"/>
                    </a:cubicBezTo>
                    <a:lnTo>
                      <a:pt x="1" y="7859"/>
                    </a:lnTo>
                    <a:cubicBezTo>
                      <a:pt x="1" y="8383"/>
                      <a:pt x="417" y="8799"/>
                      <a:pt x="941" y="8799"/>
                    </a:cubicBezTo>
                    <a:lnTo>
                      <a:pt x="11300" y="8799"/>
                    </a:lnTo>
                    <a:cubicBezTo>
                      <a:pt x="11812" y="8799"/>
                      <a:pt x="12228" y="8383"/>
                      <a:pt x="12228" y="7859"/>
                    </a:cubicBezTo>
                    <a:lnTo>
                      <a:pt x="12228" y="941"/>
                    </a:lnTo>
                    <a:cubicBezTo>
                      <a:pt x="12228" y="417"/>
                      <a:pt x="11812" y="1"/>
                      <a:pt x="113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56"/>
              <p:cNvSpPr/>
              <p:nvPr/>
            </p:nvSpPr>
            <p:spPr>
              <a:xfrm>
                <a:off x="4987825" y="3374950"/>
                <a:ext cx="23010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9204" h="3954" extrusionOk="0">
                    <a:moveTo>
                      <a:pt x="3119" y="0"/>
                    </a:moveTo>
                    <a:lnTo>
                      <a:pt x="0" y="3953"/>
                    </a:lnTo>
                    <a:lnTo>
                      <a:pt x="9204" y="3953"/>
                    </a:lnTo>
                    <a:lnTo>
                      <a:pt x="7108" y="1274"/>
                    </a:lnTo>
                    <a:lnTo>
                      <a:pt x="5620" y="3179"/>
                    </a:lnTo>
                    <a:lnTo>
                      <a:pt x="31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56"/>
              <p:cNvSpPr/>
              <p:nvPr/>
            </p:nvSpPr>
            <p:spPr>
              <a:xfrm>
                <a:off x="5104200" y="3362150"/>
                <a:ext cx="39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84" extrusionOk="0">
                    <a:moveTo>
                      <a:pt x="786" y="0"/>
                    </a:moveTo>
                    <a:cubicBezTo>
                      <a:pt x="346" y="0"/>
                      <a:pt x="0" y="358"/>
                      <a:pt x="0" y="786"/>
                    </a:cubicBezTo>
                    <a:cubicBezTo>
                      <a:pt x="0" y="1227"/>
                      <a:pt x="358" y="1584"/>
                      <a:pt x="786" y="1584"/>
                    </a:cubicBezTo>
                    <a:cubicBezTo>
                      <a:pt x="1215" y="1584"/>
                      <a:pt x="1572" y="1227"/>
                      <a:pt x="1572" y="786"/>
                    </a:cubicBezTo>
                    <a:cubicBezTo>
                      <a:pt x="1572" y="358"/>
                      <a:pt x="1215" y="0"/>
                      <a:pt x="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8" name="Google Shape;1448;p56"/>
            <p:cNvGrpSpPr/>
            <p:nvPr/>
          </p:nvGrpSpPr>
          <p:grpSpPr>
            <a:xfrm>
              <a:off x="5957461" y="3343972"/>
              <a:ext cx="749797" cy="717499"/>
              <a:chOff x="7847861" y="3178722"/>
              <a:chExt cx="749797" cy="717499"/>
            </a:xfrm>
          </p:grpSpPr>
          <p:sp>
            <p:nvSpPr>
              <p:cNvPr id="1449" name="Google Shape;1449;p56"/>
              <p:cNvSpPr/>
              <p:nvPr/>
            </p:nvSpPr>
            <p:spPr>
              <a:xfrm>
                <a:off x="7847861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56"/>
              <p:cNvSpPr/>
              <p:nvPr/>
            </p:nvSpPr>
            <p:spPr>
              <a:xfrm>
                <a:off x="7886937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56"/>
              <p:cNvSpPr/>
              <p:nvPr/>
            </p:nvSpPr>
            <p:spPr>
              <a:xfrm>
                <a:off x="7944032" y="3221560"/>
                <a:ext cx="596531" cy="595788"/>
              </a:xfrm>
              <a:custGeom>
                <a:avLst/>
                <a:gdLst/>
                <a:ahLst/>
                <a:cxnLst/>
                <a:rect l="l" t="t" r="r" b="b"/>
                <a:pathLst>
                  <a:path w="26486" h="26453" extrusionOk="0">
                    <a:moveTo>
                      <a:pt x="13243" y="3803"/>
                    </a:moveTo>
                    <a:cubicBezTo>
                      <a:pt x="18413" y="3803"/>
                      <a:pt x="22616" y="8006"/>
                      <a:pt x="22616" y="13176"/>
                    </a:cubicBezTo>
                    <a:cubicBezTo>
                      <a:pt x="22616" y="18413"/>
                      <a:pt x="18413" y="22583"/>
                      <a:pt x="13243" y="22583"/>
                    </a:cubicBezTo>
                    <a:cubicBezTo>
                      <a:pt x="8073" y="22583"/>
                      <a:pt x="3836" y="18346"/>
                      <a:pt x="3836" y="13176"/>
                    </a:cubicBezTo>
                    <a:cubicBezTo>
                      <a:pt x="3836" y="8006"/>
                      <a:pt x="8073" y="3803"/>
                      <a:pt x="13243" y="3803"/>
                    </a:cubicBezTo>
                    <a:close/>
                    <a:moveTo>
                      <a:pt x="13243" y="0"/>
                    </a:moveTo>
                    <a:cubicBezTo>
                      <a:pt x="5938" y="0"/>
                      <a:pt x="0" y="5938"/>
                      <a:pt x="0" y="13243"/>
                    </a:cubicBezTo>
                    <a:cubicBezTo>
                      <a:pt x="0" y="20515"/>
                      <a:pt x="5938" y="26452"/>
                      <a:pt x="13243" y="26452"/>
                    </a:cubicBezTo>
                    <a:cubicBezTo>
                      <a:pt x="20515" y="26452"/>
                      <a:pt x="26452" y="20515"/>
                      <a:pt x="26452" y="13243"/>
                    </a:cubicBezTo>
                    <a:cubicBezTo>
                      <a:pt x="26486" y="5938"/>
                      <a:pt x="20582" y="0"/>
                      <a:pt x="13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56"/>
              <p:cNvSpPr/>
              <p:nvPr/>
            </p:nvSpPr>
            <p:spPr>
              <a:xfrm>
                <a:off x="8146126" y="3430411"/>
                <a:ext cx="394437" cy="387680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7213" extrusionOk="0">
                    <a:moveTo>
                      <a:pt x="16879" y="0"/>
                    </a:moveTo>
                    <a:cubicBezTo>
                      <a:pt x="17146" y="801"/>
                      <a:pt x="17313" y="1568"/>
                      <a:pt x="17379" y="2402"/>
                    </a:cubicBezTo>
                    <a:lnTo>
                      <a:pt x="13610" y="3703"/>
                    </a:lnTo>
                    <a:lnTo>
                      <a:pt x="13610" y="3970"/>
                    </a:lnTo>
                    <a:cubicBezTo>
                      <a:pt x="13610" y="9140"/>
                      <a:pt x="9374" y="13343"/>
                      <a:pt x="4203" y="13343"/>
                    </a:cubicBezTo>
                    <a:cubicBezTo>
                      <a:pt x="2869" y="13343"/>
                      <a:pt x="1635" y="13043"/>
                      <a:pt x="467" y="12543"/>
                    </a:cubicBezTo>
                    <a:lnTo>
                      <a:pt x="0" y="16512"/>
                    </a:lnTo>
                    <a:cubicBezTo>
                      <a:pt x="1335" y="16979"/>
                      <a:pt x="2769" y="17213"/>
                      <a:pt x="4203" y="17213"/>
                    </a:cubicBezTo>
                    <a:cubicBezTo>
                      <a:pt x="11509" y="17213"/>
                      <a:pt x="17413" y="11308"/>
                      <a:pt x="17413" y="4003"/>
                    </a:cubicBezTo>
                    <a:cubicBezTo>
                      <a:pt x="17513" y="2569"/>
                      <a:pt x="17313" y="1235"/>
                      <a:pt x="16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56"/>
              <p:cNvSpPr/>
              <p:nvPr/>
            </p:nvSpPr>
            <p:spPr>
              <a:xfrm>
                <a:off x="8067230" y="3344758"/>
                <a:ext cx="349369" cy="349369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512" extrusionOk="0">
                    <a:moveTo>
                      <a:pt x="7540" y="768"/>
                    </a:moveTo>
                    <a:lnTo>
                      <a:pt x="7540" y="2969"/>
                    </a:lnTo>
                    <a:cubicBezTo>
                      <a:pt x="6972" y="2969"/>
                      <a:pt x="6372" y="2969"/>
                      <a:pt x="5872" y="3003"/>
                    </a:cubicBezTo>
                    <a:cubicBezTo>
                      <a:pt x="6505" y="1969"/>
                      <a:pt x="7173" y="1168"/>
                      <a:pt x="7540" y="768"/>
                    </a:cubicBezTo>
                    <a:close/>
                    <a:moveTo>
                      <a:pt x="8007" y="634"/>
                    </a:moveTo>
                    <a:cubicBezTo>
                      <a:pt x="8373" y="1001"/>
                      <a:pt x="9174" y="1935"/>
                      <a:pt x="9875" y="3136"/>
                    </a:cubicBezTo>
                    <a:cubicBezTo>
                      <a:pt x="9207" y="3036"/>
                      <a:pt x="8607" y="3003"/>
                      <a:pt x="8007" y="2969"/>
                    </a:cubicBezTo>
                    <a:lnTo>
                      <a:pt x="8007" y="634"/>
                    </a:lnTo>
                    <a:close/>
                    <a:moveTo>
                      <a:pt x="7106" y="601"/>
                    </a:moveTo>
                    <a:lnTo>
                      <a:pt x="7106" y="601"/>
                    </a:lnTo>
                    <a:cubicBezTo>
                      <a:pt x="6639" y="1135"/>
                      <a:pt x="5938" y="1969"/>
                      <a:pt x="5338" y="3036"/>
                    </a:cubicBezTo>
                    <a:cubicBezTo>
                      <a:pt x="4504" y="3136"/>
                      <a:pt x="3804" y="3270"/>
                      <a:pt x="3170" y="3370"/>
                    </a:cubicBezTo>
                    <a:cubicBezTo>
                      <a:pt x="4137" y="2035"/>
                      <a:pt x="5471" y="1035"/>
                      <a:pt x="7106" y="601"/>
                    </a:cubicBezTo>
                    <a:close/>
                    <a:moveTo>
                      <a:pt x="8640" y="634"/>
                    </a:moveTo>
                    <a:lnTo>
                      <a:pt x="8640" y="634"/>
                    </a:lnTo>
                    <a:cubicBezTo>
                      <a:pt x="10342" y="1135"/>
                      <a:pt x="11776" y="2202"/>
                      <a:pt x="12710" y="3670"/>
                    </a:cubicBezTo>
                    <a:cubicBezTo>
                      <a:pt x="11876" y="3470"/>
                      <a:pt x="11142" y="3303"/>
                      <a:pt x="10442" y="3203"/>
                    </a:cubicBezTo>
                    <a:cubicBezTo>
                      <a:pt x="9808" y="2035"/>
                      <a:pt x="9107" y="1168"/>
                      <a:pt x="8640" y="634"/>
                    </a:cubicBezTo>
                    <a:close/>
                    <a:moveTo>
                      <a:pt x="5338" y="835"/>
                    </a:moveTo>
                    <a:cubicBezTo>
                      <a:pt x="4170" y="1468"/>
                      <a:pt x="3203" y="2436"/>
                      <a:pt x="2503" y="3503"/>
                    </a:cubicBezTo>
                    <a:cubicBezTo>
                      <a:pt x="2169" y="3603"/>
                      <a:pt x="1869" y="3670"/>
                      <a:pt x="1569" y="3770"/>
                    </a:cubicBezTo>
                    <a:cubicBezTo>
                      <a:pt x="2503" y="2469"/>
                      <a:pt x="3804" y="1435"/>
                      <a:pt x="5338" y="835"/>
                    </a:cubicBezTo>
                    <a:close/>
                    <a:moveTo>
                      <a:pt x="10608" y="1001"/>
                    </a:moveTo>
                    <a:cubicBezTo>
                      <a:pt x="12043" y="1635"/>
                      <a:pt x="13277" y="2669"/>
                      <a:pt x="14044" y="4003"/>
                    </a:cubicBezTo>
                    <a:cubicBezTo>
                      <a:pt x="13811" y="3937"/>
                      <a:pt x="13544" y="3870"/>
                      <a:pt x="13310" y="3803"/>
                    </a:cubicBezTo>
                    <a:cubicBezTo>
                      <a:pt x="12643" y="2669"/>
                      <a:pt x="11709" y="1702"/>
                      <a:pt x="10608" y="1001"/>
                    </a:cubicBezTo>
                    <a:close/>
                    <a:moveTo>
                      <a:pt x="2269" y="4104"/>
                    </a:moveTo>
                    <a:lnTo>
                      <a:pt x="2269" y="4104"/>
                    </a:lnTo>
                    <a:cubicBezTo>
                      <a:pt x="1669" y="5104"/>
                      <a:pt x="1368" y="6272"/>
                      <a:pt x="1335" y="7473"/>
                    </a:cubicBezTo>
                    <a:lnTo>
                      <a:pt x="468" y="7473"/>
                    </a:lnTo>
                    <a:cubicBezTo>
                      <a:pt x="501" y="6338"/>
                      <a:pt x="801" y="5304"/>
                      <a:pt x="1302" y="4370"/>
                    </a:cubicBezTo>
                    <a:cubicBezTo>
                      <a:pt x="1535" y="4304"/>
                      <a:pt x="1869" y="4170"/>
                      <a:pt x="2269" y="4104"/>
                    </a:cubicBezTo>
                    <a:close/>
                    <a:moveTo>
                      <a:pt x="5138" y="3503"/>
                    </a:moveTo>
                    <a:lnTo>
                      <a:pt x="5138" y="3503"/>
                    </a:lnTo>
                    <a:cubicBezTo>
                      <a:pt x="4637" y="4604"/>
                      <a:pt x="4204" y="5871"/>
                      <a:pt x="4137" y="7306"/>
                    </a:cubicBezTo>
                    <a:lnTo>
                      <a:pt x="4137" y="7473"/>
                    </a:lnTo>
                    <a:lnTo>
                      <a:pt x="1802" y="7473"/>
                    </a:lnTo>
                    <a:cubicBezTo>
                      <a:pt x="1835" y="6172"/>
                      <a:pt x="2202" y="4971"/>
                      <a:pt x="2836" y="3870"/>
                    </a:cubicBezTo>
                    <a:cubicBezTo>
                      <a:pt x="3203" y="3803"/>
                      <a:pt x="3670" y="3703"/>
                      <a:pt x="4204" y="3637"/>
                    </a:cubicBezTo>
                    <a:cubicBezTo>
                      <a:pt x="4504" y="3603"/>
                      <a:pt x="4804" y="3536"/>
                      <a:pt x="5138" y="3503"/>
                    </a:cubicBezTo>
                    <a:close/>
                    <a:moveTo>
                      <a:pt x="7540" y="3370"/>
                    </a:moveTo>
                    <a:lnTo>
                      <a:pt x="7540" y="7473"/>
                    </a:lnTo>
                    <a:lnTo>
                      <a:pt x="4537" y="7473"/>
                    </a:lnTo>
                    <a:lnTo>
                      <a:pt x="4537" y="7339"/>
                    </a:lnTo>
                    <a:cubicBezTo>
                      <a:pt x="4637" y="5838"/>
                      <a:pt x="5104" y="4537"/>
                      <a:pt x="5638" y="3470"/>
                    </a:cubicBezTo>
                    <a:cubicBezTo>
                      <a:pt x="6205" y="3436"/>
                      <a:pt x="6872" y="3370"/>
                      <a:pt x="7540" y="3370"/>
                    </a:cubicBezTo>
                    <a:close/>
                    <a:moveTo>
                      <a:pt x="8007" y="3436"/>
                    </a:moveTo>
                    <a:cubicBezTo>
                      <a:pt x="8674" y="3470"/>
                      <a:pt x="9374" y="3503"/>
                      <a:pt x="10141" y="3603"/>
                    </a:cubicBezTo>
                    <a:cubicBezTo>
                      <a:pt x="10675" y="4637"/>
                      <a:pt x="11109" y="5938"/>
                      <a:pt x="11142" y="7339"/>
                    </a:cubicBezTo>
                    <a:lnTo>
                      <a:pt x="11142" y="7473"/>
                    </a:lnTo>
                    <a:lnTo>
                      <a:pt x="8007" y="7473"/>
                    </a:lnTo>
                    <a:lnTo>
                      <a:pt x="8007" y="3436"/>
                    </a:lnTo>
                    <a:close/>
                    <a:moveTo>
                      <a:pt x="10675" y="3670"/>
                    </a:moveTo>
                    <a:cubicBezTo>
                      <a:pt x="11442" y="3803"/>
                      <a:pt x="12210" y="3970"/>
                      <a:pt x="13043" y="4170"/>
                    </a:cubicBezTo>
                    <a:cubicBezTo>
                      <a:pt x="13544" y="5171"/>
                      <a:pt x="13844" y="6305"/>
                      <a:pt x="13944" y="7473"/>
                    </a:cubicBezTo>
                    <a:lnTo>
                      <a:pt x="11609" y="7473"/>
                    </a:lnTo>
                    <a:lnTo>
                      <a:pt x="11609" y="7306"/>
                    </a:lnTo>
                    <a:cubicBezTo>
                      <a:pt x="11509" y="5938"/>
                      <a:pt x="11175" y="4671"/>
                      <a:pt x="10675" y="3670"/>
                    </a:cubicBezTo>
                    <a:close/>
                    <a:moveTo>
                      <a:pt x="13611" y="4304"/>
                    </a:moveTo>
                    <a:cubicBezTo>
                      <a:pt x="13844" y="4370"/>
                      <a:pt x="14111" y="4470"/>
                      <a:pt x="14344" y="4504"/>
                    </a:cubicBezTo>
                    <a:cubicBezTo>
                      <a:pt x="14778" y="5371"/>
                      <a:pt x="15045" y="6372"/>
                      <a:pt x="15112" y="7439"/>
                    </a:cubicBezTo>
                    <a:lnTo>
                      <a:pt x="14344" y="7439"/>
                    </a:lnTo>
                    <a:lnTo>
                      <a:pt x="14344" y="7473"/>
                    </a:lnTo>
                    <a:cubicBezTo>
                      <a:pt x="14311" y="6338"/>
                      <a:pt x="14044" y="5271"/>
                      <a:pt x="13611" y="4304"/>
                    </a:cubicBezTo>
                    <a:close/>
                    <a:moveTo>
                      <a:pt x="1335" y="7940"/>
                    </a:moveTo>
                    <a:cubicBezTo>
                      <a:pt x="1368" y="9274"/>
                      <a:pt x="1702" y="10541"/>
                      <a:pt x="2336" y="11642"/>
                    </a:cubicBezTo>
                    <a:cubicBezTo>
                      <a:pt x="2036" y="11542"/>
                      <a:pt x="1769" y="11475"/>
                      <a:pt x="1435" y="11375"/>
                    </a:cubicBezTo>
                    <a:cubicBezTo>
                      <a:pt x="835" y="10341"/>
                      <a:pt x="501" y="9174"/>
                      <a:pt x="468" y="7940"/>
                    </a:cubicBezTo>
                    <a:close/>
                    <a:moveTo>
                      <a:pt x="15112" y="7940"/>
                    </a:moveTo>
                    <a:cubicBezTo>
                      <a:pt x="15045" y="9274"/>
                      <a:pt x="14678" y="10508"/>
                      <a:pt x="14011" y="11609"/>
                    </a:cubicBezTo>
                    <a:cubicBezTo>
                      <a:pt x="13811" y="11676"/>
                      <a:pt x="13510" y="11776"/>
                      <a:pt x="13277" y="11842"/>
                    </a:cubicBezTo>
                    <a:cubicBezTo>
                      <a:pt x="13944" y="10675"/>
                      <a:pt x="14311" y="9341"/>
                      <a:pt x="14344" y="7940"/>
                    </a:cubicBezTo>
                    <a:close/>
                    <a:moveTo>
                      <a:pt x="4104" y="7940"/>
                    </a:moveTo>
                    <a:cubicBezTo>
                      <a:pt x="4137" y="9374"/>
                      <a:pt x="4504" y="10842"/>
                      <a:pt x="5271" y="12276"/>
                    </a:cubicBezTo>
                    <a:cubicBezTo>
                      <a:pt x="4504" y="12143"/>
                      <a:pt x="3703" y="12009"/>
                      <a:pt x="2936" y="11809"/>
                    </a:cubicBezTo>
                    <a:cubicBezTo>
                      <a:pt x="2202" y="10675"/>
                      <a:pt x="1802" y="9341"/>
                      <a:pt x="1769" y="7940"/>
                    </a:cubicBezTo>
                    <a:close/>
                    <a:moveTo>
                      <a:pt x="13944" y="7873"/>
                    </a:moveTo>
                    <a:cubicBezTo>
                      <a:pt x="13877" y="9374"/>
                      <a:pt x="13444" y="10808"/>
                      <a:pt x="12643" y="11942"/>
                    </a:cubicBezTo>
                    <a:cubicBezTo>
                      <a:pt x="12210" y="12043"/>
                      <a:pt x="11809" y="12176"/>
                      <a:pt x="11342" y="12209"/>
                    </a:cubicBezTo>
                    <a:lnTo>
                      <a:pt x="10342" y="12343"/>
                    </a:lnTo>
                    <a:cubicBezTo>
                      <a:pt x="11142" y="10875"/>
                      <a:pt x="11542" y="9374"/>
                      <a:pt x="11609" y="7873"/>
                    </a:cubicBezTo>
                    <a:close/>
                    <a:moveTo>
                      <a:pt x="7540" y="7973"/>
                    </a:moveTo>
                    <a:lnTo>
                      <a:pt x="7540" y="12476"/>
                    </a:lnTo>
                    <a:cubicBezTo>
                      <a:pt x="7006" y="12443"/>
                      <a:pt x="6439" y="12376"/>
                      <a:pt x="5805" y="12343"/>
                    </a:cubicBezTo>
                    <a:cubicBezTo>
                      <a:pt x="5004" y="10875"/>
                      <a:pt x="4604" y="9441"/>
                      <a:pt x="4537" y="7973"/>
                    </a:cubicBezTo>
                    <a:close/>
                    <a:moveTo>
                      <a:pt x="11142" y="7940"/>
                    </a:moveTo>
                    <a:cubicBezTo>
                      <a:pt x="11109" y="9441"/>
                      <a:pt x="10675" y="10942"/>
                      <a:pt x="9808" y="12443"/>
                    </a:cubicBezTo>
                    <a:cubicBezTo>
                      <a:pt x="9274" y="12476"/>
                      <a:pt x="8640" y="12476"/>
                      <a:pt x="8007" y="12476"/>
                    </a:cubicBezTo>
                    <a:lnTo>
                      <a:pt x="8007" y="7940"/>
                    </a:lnTo>
                    <a:close/>
                    <a:moveTo>
                      <a:pt x="13611" y="12143"/>
                    </a:moveTo>
                    <a:cubicBezTo>
                      <a:pt x="12843" y="13177"/>
                      <a:pt x="11809" y="14011"/>
                      <a:pt x="10608" y="14511"/>
                    </a:cubicBezTo>
                    <a:cubicBezTo>
                      <a:pt x="11509" y="13977"/>
                      <a:pt x="12310" y="13210"/>
                      <a:pt x="12877" y="12343"/>
                    </a:cubicBezTo>
                    <a:cubicBezTo>
                      <a:pt x="13144" y="12276"/>
                      <a:pt x="13377" y="12209"/>
                      <a:pt x="13611" y="12143"/>
                    </a:cubicBezTo>
                    <a:close/>
                    <a:moveTo>
                      <a:pt x="1769" y="11942"/>
                    </a:moveTo>
                    <a:lnTo>
                      <a:pt x="2636" y="12176"/>
                    </a:lnTo>
                    <a:cubicBezTo>
                      <a:pt x="3303" y="13210"/>
                      <a:pt x="4204" y="14044"/>
                      <a:pt x="5305" y="14678"/>
                    </a:cubicBezTo>
                    <a:cubicBezTo>
                      <a:pt x="3870" y="14144"/>
                      <a:pt x="2636" y="13177"/>
                      <a:pt x="1769" y="11942"/>
                    </a:cubicBezTo>
                    <a:close/>
                    <a:moveTo>
                      <a:pt x="6105" y="12776"/>
                    </a:moveTo>
                    <a:cubicBezTo>
                      <a:pt x="6606" y="12843"/>
                      <a:pt x="7106" y="12843"/>
                      <a:pt x="7540" y="12876"/>
                    </a:cubicBezTo>
                    <a:lnTo>
                      <a:pt x="7540" y="14711"/>
                    </a:lnTo>
                    <a:cubicBezTo>
                      <a:pt x="6972" y="14111"/>
                      <a:pt x="6505" y="13410"/>
                      <a:pt x="6105" y="12776"/>
                    </a:cubicBezTo>
                    <a:close/>
                    <a:moveTo>
                      <a:pt x="9541" y="12843"/>
                    </a:moveTo>
                    <a:lnTo>
                      <a:pt x="9541" y="12843"/>
                    </a:lnTo>
                    <a:cubicBezTo>
                      <a:pt x="9141" y="13510"/>
                      <a:pt x="8607" y="14177"/>
                      <a:pt x="8007" y="14845"/>
                    </a:cubicBezTo>
                    <a:lnTo>
                      <a:pt x="8007" y="12876"/>
                    </a:lnTo>
                    <a:lnTo>
                      <a:pt x="8307" y="12876"/>
                    </a:lnTo>
                    <a:cubicBezTo>
                      <a:pt x="8707" y="12876"/>
                      <a:pt x="9141" y="12876"/>
                      <a:pt x="9541" y="12843"/>
                    </a:cubicBezTo>
                    <a:close/>
                    <a:moveTo>
                      <a:pt x="12276" y="12476"/>
                    </a:moveTo>
                    <a:lnTo>
                      <a:pt x="12276" y="12476"/>
                    </a:lnTo>
                    <a:cubicBezTo>
                      <a:pt x="11309" y="13644"/>
                      <a:pt x="10041" y="14478"/>
                      <a:pt x="8540" y="14878"/>
                    </a:cubicBezTo>
                    <a:cubicBezTo>
                      <a:pt x="9141" y="14211"/>
                      <a:pt x="9641" y="13510"/>
                      <a:pt x="10108" y="12810"/>
                    </a:cubicBezTo>
                    <a:cubicBezTo>
                      <a:pt x="10875" y="12710"/>
                      <a:pt x="11642" y="12643"/>
                      <a:pt x="12276" y="12476"/>
                    </a:cubicBezTo>
                    <a:close/>
                    <a:moveTo>
                      <a:pt x="3303" y="12343"/>
                    </a:moveTo>
                    <a:lnTo>
                      <a:pt x="3303" y="12343"/>
                    </a:lnTo>
                    <a:cubicBezTo>
                      <a:pt x="4104" y="12510"/>
                      <a:pt x="4838" y="12643"/>
                      <a:pt x="5538" y="12710"/>
                    </a:cubicBezTo>
                    <a:cubicBezTo>
                      <a:pt x="5972" y="13477"/>
                      <a:pt x="6505" y="14211"/>
                      <a:pt x="7139" y="14945"/>
                    </a:cubicBezTo>
                    <a:cubicBezTo>
                      <a:pt x="5605" y="14511"/>
                      <a:pt x="4271" y="13544"/>
                      <a:pt x="3303" y="12343"/>
                    </a:cubicBezTo>
                    <a:close/>
                    <a:moveTo>
                      <a:pt x="7773" y="1"/>
                    </a:moveTo>
                    <a:cubicBezTo>
                      <a:pt x="3470" y="1"/>
                      <a:pt x="1" y="3470"/>
                      <a:pt x="1" y="7773"/>
                    </a:cubicBezTo>
                    <a:cubicBezTo>
                      <a:pt x="1" y="12043"/>
                      <a:pt x="3470" y="15512"/>
                      <a:pt x="7773" y="15512"/>
                    </a:cubicBezTo>
                    <a:lnTo>
                      <a:pt x="7940" y="15512"/>
                    </a:lnTo>
                    <a:cubicBezTo>
                      <a:pt x="12143" y="15445"/>
                      <a:pt x="15512" y="11976"/>
                      <a:pt x="15512" y="7773"/>
                    </a:cubicBezTo>
                    <a:cubicBezTo>
                      <a:pt x="15512" y="3536"/>
                      <a:pt x="12143" y="101"/>
                      <a:pt x="7940" y="1"/>
                    </a:cubicBezTo>
                    <a:close/>
                  </a:path>
                </a:pathLst>
              </a:custGeom>
              <a:solidFill>
                <a:srgbClr val="92F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4" name="Google Shape;1454;p56"/>
            <p:cNvGrpSpPr/>
            <p:nvPr/>
          </p:nvGrpSpPr>
          <p:grpSpPr>
            <a:xfrm>
              <a:off x="4088181" y="4294860"/>
              <a:ext cx="1464539" cy="927911"/>
              <a:chOff x="6699267" y="4352378"/>
              <a:chExt cx="1248647" cy="791125"/>
            </a:xfrm>
          </p:grpSpPr>
          <p:sp>
            <p:nvSpPr>
              <p:cNvPr id="1455" name="Google Shape;1455;p56"/>
              <p:cNvSpPr/>
              <p:nvPr/>
            </p:nvSpPr>
            <p:spPr>
              <a:xfrm flipH="1">
                <a:off x="6699267" y="4352378"/>
                <a:ext cx="649121" cy="791125"/>
              </a:xfrm>
              <a:custGeom>
                <a:avLst/>
                <a:gdLst/>
                <a:ahLst/>
                <a:cxnLst/>
                <a:rect l="l" t="t" r="r" b="b"/>
                <a:pathLst>
                  <a:path w="28821" h="35126" extrusionOk="0">
                    <a:moveTo>
                      <a:pt x="0" y="0"/>
                    </a:moveTo>
                    <a:lnTo>
                      <a:pt x="2502" y="20848"/>
                    </a:lnTo>
                    <a:lnTo>
                      <a:pt x="5404" y="35125"/>
                    </a:lnTo>
                    <a:lnTo>
                      <a:pt x="28821" y="35125"/>
                    </a:lnTo>
                    <a:lnTo>
                      <a:pt x="18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56"/>
              <p:cNvSpPr/>
              <p:nvPr/>
            </p:nvSpPr>
            <p:spPr>
              <a:xfrm flipH="1">
                <a:off x="7275505" y="4352378"/>
                <a:ext cx="672409" cy="791125"/>
              </a:xfrm>
              <a:custGeom>
                <a:avLst/>
                <a:gdLst/>
                <a:ahLst/>
                <a:cxnLst/>
                <a:rect l="l" t="t" r="r" b="b"/>
                <a:pathLst>
                  <a:path w="29855" h="35126" extrusionOk="0">
                    <a:moveTo>
                      <a:pt x="10474" y="0"/>
                    </a:moveTo>
                    <a:lnTo>
                      <a:pt x="0" y="35125"/>
                    </a:lnTo>
                    <a:lnTo>
                      <a:pt x="26752" y="35125"/>
                    </a:lnTo>
                    <a:lnTo>
                      <a:pt x="29855" y="20915"/>
                    </a:lnTo>
                    <a:lnTo>
                      <a:pt x="288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56"/>
              <p:cNvSpPr/>
              <p:nvPr/>
            </p:nvSpPr>
            <p:spPr>
              <a:xfrm flipH="1">
                <a:off x="6809695" y="4352378"/>
                <a:ext cx="257725" cy="424482"/>
              </a:xfrm>
              <a:custGeom>
                <a:avLst/>
                <a:gdLst/>
                <a:ahLst/>
                <a:cxnLst/>
                <a:rect l="l" t="t" r="r" b="b"/>
                <a:pathLst>
                  <a:path w="11443" h="18847" extrusionOk="0">
                    <a:moveTo>
                      <a:pt x="1" y="0"/>
                    </a:moveTo>
                    <a:cubicBezTo>
                      <a:pt x="334" y="5671"/>
                      <a:pt x="2602" y="11275"/>
                      <a:pt x="6439" y="15511"/>
                    </a:cubicBezTo>
                    <a:cubicBezTo>
                      <a:pt x="7573" y="16812"/>
                      <a:pt x="8907" y="17980"/>
                      <a:pt x="10508" y="18647"/>
                    </a:cubicBezTo>
                    <a:cubicBezTo>
                      <a:pt x="10775" y="18780"/>
                      <a:pt x="11109" y="18814"/>
                      <a:pt x="11442" y="18847"/>
                    </a:cubicBezTo>
                    <a:lnTo>
                      <a:pt x="58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56"/>
              <p:cNvSpPr/>
              <p:nvPr/>
            </p:nvSpPr>
            <p:spPr>
              <a:xfrm flipH="1">
                <a:off x="7570009" y="4352378"/>
                <a:ext cx="268986" cy="424482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18847" extrusionOk="0">
                    <a:moveTo>
                      <a:pt x="5638" y="0"/>
                    </a:moveTo>
                    <a:lnTo>
                      <a:pt x="1" y="18847"/>
                    </a:lnTo>
                    <a:cubicBezTo>
                      <a:pt x="501" y="18847"/>
                      <a:pt x="1002" y="18814"/>
                      <a:pt x="1435" y="18647"/>
                    </a:cubicBezTo>
                    <a:cubicBezTo>
                      <a:pt x="3003" y="17980"/>
                      <a:pt x="4304" y="16812"/>
                      <a:pt x="5471" y="15511"/>
                    </a:cubicBezTo>
                    <a:cubicBezTo>
                      <a:pt x="9274" y="11275"/>
                      <a:pt x="11576" y="5738"/>
                      <a:pt x="119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56"/>
              <p:cNvSpPr/>
              <p:nvPr/>
            </p:nvSpPr>
            <p:spPr>
              <a:xfrm flipH="1">
                <a:off x="7251451" y="4352378"/>
                <a:ext cx="84932" cy="471824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20949" extrusionOk="0">
                    <a:moveTo>
                      <a:pt x="1" y="0"/>
                    </a:moveTo>
                    <a:cubicBezTo>
                      <a:pt x="668" y="6972"/>
                      <a:pt x="1302" y="13943"/>
                      <a:pt x="1969" y="20848"/>
                    </a:cubicBezTo>
                    <a:cubicBezTo>
                      <a:pt x="2503" y="20915"/>
                      <a:pt x="3103" y="20915"/>
                      <a:pt x="3637" y="20948"/>
                    </a:cubicBezTo>
                    <a:cubicBezTo>
                      <a:pt x="3770" y="13977"/>
                      <a:pt x="3470" y="6972"/>
                      <a:pt x="27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0" name="Google Shape;1460;p56"/>
            <p:cNvSpPr/>
            <p:nvPr/>
          </p:nvSpPr>
          <p:spPr>
            <a:xfrm>
              <a:off x="4316488" y="2799575"/>
              <a:ext cx="1033800" cy="1675550"/>
            </a:xfrm>
            <a:custGeom>
              <a:avLst/>
              <a:gdLst/>
              <a:ahLst/>
              <a:cxnLst/>
              <a:rect l="l" t="t" r="r" b="b"/>
              <a:pathLst>
                <a:path w="41352" h="67022" extrusionOk="0">
                  <a:moveTo>
                    <a:pt x="13288" y="1"/>
                  </a:moveTo>
                  <a:lnTo>
                    <a:pt x="1561" y="3215"/>
                  </a:lnTo>
                  <a:lnTo>
                    <a:pt x="2763" y="44852"/>
                  </a:lnTo>
                  <a:cubicBezTo>
                    <a:pt x="2918" y="50781"/>
                    <a:pt x="2168" y="56686"/>
                    <a:pt x="501" y="62378"/>
                  </a:cubicBezTo>
                  <a:lnTo>
                    <a:pt x="1" y="64068"/>
                  </a:lnTo>
                  <a:lnTo>
                    <a:pt x="4371" y="65056"/>
                  </a:lnTo>
                  <a:cubicBezTo>
                    <a:pt x="10189" y="66361"/>
                    <a:pt x="16137" y="67022"/>
                    <a:pt x="22100" y="67022"/>
                  </a:cubicBezTo>
                  <a:cubicBezTo>
                    <a:pt x="24409" y="67022"/>
                    <a:pt x="26721" y="66923"/>
                    <a:pt x="29028" y="66723"/>
                  </a:cubicBezTo>
                  <a:lnTo>
                    <a:pt x="40327" y="65735"/>
                  </a:lnTo>
                  <a:lnTo>
                    <a:pt x="41351" y="27087"/>
                  </a:lnTo>
                  <a:lnTo>
                    <a:pt x="38208" y="5132"/>
                  </a:lnTo>
                  <a:lnTo>
                    <a:pt x="237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6"/>
            <p:cNvSpPr/>
            <p:nvPr/>
          </p:nvSpPr>
          <p:spPr>
            <a:xfrm>
              <a:off x="4763588" y="3402925"/>
              <a:ext cx="578950" cy="560525"/>
            </a:xfrm>
            <a:custGeom>
              <a:avLst/>
              <a:gdLst/>
              <a:ahLst/>
              <a:cxnLst/>
              <a:rect l="l" t="t" r="r" b="b"/>
              <a:pathLst>
                <a:path w="23158" h="22421" extrusionOk="0">
                  <a:moveTo>
                    <a:pt x="1596" y="1"/>
                  </a:moveTo>
                  <a:lnTo>
                    <a:pt x="715" y="1644"/>
                  </a:lnTo>
                  <a:cubicBezTo>
                    <a:pt x="0" y="3001"/>
                    <a:pt x="369" y="4668"/>
                    <a:pt x="1596" y="5573"/>
                  </a:cubicBezTo>
                  <a:lnTo>
                    <a:pt x="3274" y="8264"/>
                  </a:lnTo>
                  <a:cubicBezTo>
                    <a:pt x="4822" y="10740"/>
                    <a:pt x="7370" y="12431"/>
                    <a:pt x="10251" y="12907"/>
                  </a:cubicBezTo>
                  <a:lnTo>
                    <a:pt x="22967" y="22420"/>
                  </a:lnTo>
                  <a:lnTo>
                    <a:pt x="23158" y="14836"/>
                  </a:lnTo>
                  <a:lnTo>
                    <a:pt x="9394" y="5573"/>
                  </a:lnTo>
                  <a:lnTo>
                    <a:pt x="1596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6"/>
            <p:cNvSpPr/>
            <p:nvPr/>
          </p:nvSpPr>
          <p:spPr>
            <a:xfrm>
              <a:off x="5154113" y="3188025"/>
              <a:ext cx="188125" cy="585800"/>
            </a:xfrm>
            <a:custGeom>
              <a:avLst/>
              <a:gdLst/>
              <a:ahLst/>
              <a:cxnLst/>
              <a:rect l="l" t="t" r="r" b="b"/>
              <a:pathLst>
                <a:path w="7525" h="23432" extrusionOk="0">
                  <a:moveTo>
                    <a:pt x="584" y="0"/>
                  </a:moveTo>
                  <a:lnTo>
                    <a:pt x="465" y="953"/>
                  </a:lnTo>
                  <a:cubicBezTo>
                    <a:pt x="0" y="4894"/>
                    <a:pt x="393" y="8882"/>
                    <a:pt x="1596" y="12669"/>
                  </a:cubicBezTo>
                  <a:lnTo>
                    <a:pt x="4191" y="20765"/>
                  </a:lnTo>
                  <a:lnTo>
                    <a:pt x="7525" y="23432"/>
                  </a:lnTo>
                  <a:lnTo>
                    <a:pt x="7192" y="17241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6"/>
            <p:cNvSpPr/>
            <p:nvPr/>
          </p:nvSpPr>
          <p:spPr>
            <a:xfrm>
              <a:off x="4648688" y="2515325"/>
              <a:ext cx="264925" cy="394950"/>
            </a:xfrm>
            <a:custGeom>
              <a:avLst/>
              <a:gdLst/>
              <a:ahLst/>
              <a:cxnLst/>
              <a:rect l="l" t="t" r="r" b="b"/>
              <a:pathLst>
                <a:path w="10597" h="15798" extrusionOk="0">
                  <a:moveTo>
                    <a:pt x="9859" y="0"/>
                  </a:moveTo>
                  <a:lnTo>
                    <a:pt x="0" y="5787"/>
                  </a:lnTo>
                  <a:lnTo>
                    <a:pt x="0" y="12728"/>
                  </a:lnTo>
                  <a:cubicBezTo>
                    <a:pt x="1003" y="14719"/>
                    <a:pt x="2978" y="15797"/>
                    <a:pt x="4987" y="15797"/>
                  </a:cubicBezTo>
                  <a:cubicBezTo>
                    <a:pt x="6342" y="15797"/>
                    <a:pt x="7713" y="15307"/>
                    <a:pt x="8811" y="14276"/>
                  </a:cubicBezTo>
                  <a:lnTo>
                    <a:pt x="10597" y="12597"/>
                  </a:lnTo>
                  <a:lnTo>
                    <a:pt x="9859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6"/>
            <p:cNvSpPr/>
            <p:nvPr/>
          </p:nvSpPr>
          <p:spPr>
            <a:xfrm>
              <a:off x="4648088" y="2515625"/>
              <a:ext cx="247975" cy="243500"/>
            </a:xfrm>
            <a:custGeom>
              <a:avLst/>
              <a:gdLst/>
              <a:ahLst/>
              <a:cxnLst/>
              <a:rect l="l" t="t" r="r" b="b"/>
              <a:pathLst>
                <a:path w="9919" h="9740" extrusionOk="0">
                  <a:moveTo>
                    <a:pt x="9859" y="0"/>
                  </a:moveTo>
                  <a:lnTo>
                    <a:pt x="1" y="5775"/>
                  </a:lnTo>
                  <a:lnTo>
                    <a:pt x="1" y="9740"/>
                  </a:lnTo>
                  <a:lnTo>
                    <a:pt x="4501" y="7549"/>
                  </a:lnTo>
                  <a:cubicBezTo>
                    <a:pt x="6573" y="6549"/>
                    <a:pt x="8192" y="4870"/>
                    <a:pt x="9109" y="2798"/>
                  </a:cubicBezTo>
                  <a:lnTo>
                    <a:pt x="9918" y="988"/>
                  </a:lnTo>
                  <a:lnTo>
                    <a:pt x="9859" y="0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6"/>
            <p:cNvSpPr/>
            <p:nvPr/>
          </p:nvSpPr>
          <p:spPr>
            <a:xfrm>
              <a:off x="4594213" y="1873200"/>
              <a:ext cx="587600" cy="671900"/>
            </a:xfrm>
            <a:custGeom>
              <a:avLst/>
              <a:gdLst/>
              <a:ahLst/>
              <a:cxnLst/>
              <a:rect l="l" t="t" r="r" b="b"/>
              <a:pathLst>
                <a:path w="23504" h="26876" extrusionOk="0">
                  <a:moveTo>
                    <a:pt x="3865" y="0"/>
                  </a:moveTo>
                  <a:cubicBezTo>
                    <a:pt x="2858" y="0"/>
                    <a:pt x="1856" y="423"/>
                    <a:pt x="1144" y="1147"/>
                  </a:cubicBezTo>
                  <a:cubicBezTo>
                    <a:pt x="405" y="1897"/>
                    <a:pt x="1" y="2992"/>
                    <a:pt x="60" y="4040"/>
                  </a:cubicBezTo>
                  <a:cubicBezTo>
                    <a:pt x="3203" y="6266"/>
                    <a:pt x="6251" y="9064"/>
                    <a:pt x="7609" y="12660"/>
                  </a:cubicBezTo>
                  <a:cubicBezTo>
                    <a:pt x="8323" y="14565"/>
                    <a:pt x="8406" y="16637"/>
                    <a:pt x="8490" y="18673"/>
                  </a:cubicBezTo>
                  <a:cubicBezTo>
                    <a:pt x="8573" y="21411"/>
                    <a:pt x="8609" y="24138"/>
                    <a:pt x="8585" y="26876"/>
                  </a:cubicBezTo>
                  <a:cubicBezTo>
                    <a:pt x="8585" y="26769"/>
                    <a:pt x="13609" y="25519"/>
                    <a:pt x="15943" y="24840"/>
                  </a:cubicBezTo>
                  <a:cubicBezTo>
                    <a:pt x="15956" y="24840"/>
                    <a:pt x="15969" y="24840"/>
                    <a:pt x="15982" y="24840"/>
                  </a:cubicBezTo>
                  <a:cubicBezTo>
                    <a:pt x="17048" y="24840"/>
                    <a:pt x="17935" y="23887"/>
                    <a:pt x="18229" y="22840"/>
                  </a:cubicBezTo>
                  <a:cubicBezTo>
                    <a:pt x="18527" y="21804"/>
                    <a:pt x="18384" y="20685"/>
                    <a:pt x="18324" y="19601"/>
                  </a:cubicBezTo>
                  <a:cubicBezTo>
                    <a:pt x="18265" y="18518"/>
                    <a:pt x="18289" y="17351"/>
                    <a:pt x="18884" y="16446"/>
                  </a:cubicBezTo>
                  <a:cubicBezTo>
                    <a:pt x="19455" y="15601"/>
                    <a:pt x="20408" y="15101"/>
                    <a:pt x="21265" y="14589"/>
                  </a:cubicBezTo>
                  <a:cubicBezTo>
                    <a:pt x="22134" y="14053"/>
                    <a:pt x="23015" y="13350"/>
                    <a:pt x="23218" y="12350"/>
                  </a:cubicBezTo>
                  <a:cubicBezTo>
                    <a:pt x="23503" y="10993"/>
                    <a:pt x="22408" y="9731"/>
                    <a:pt x="21265" y="8957"/>
                  </a:cubicBezTo>
                  <a:cubicBezTo>
                    <a:pt x="20122" y="8183"/>
                    <a:pt x="18789" y="7588"/>
                    <a:pt x="18015" y="6433"/>
                  </a:cubicBezTo>
                  <a:cubicBezTo>
                    <a:pt x="16955" y="4838"/>
                    <a:pt x="17205" y="2468"/>
                    <a:pt x="15705" y="1289"/>
                  </a:cubicBezTo>
                  <a:cubicBezTo>
                    <a:pt x="15105" y="824"/>
                    <a:pt x="14358" y="662"/>
                    <a:pt x="13589" y="662"/>
                  </a:cubicBezTo>
                  <a:cubicBezTo>
                    <a:pt x="13139" y="662"/>
                    <a:pt x="12680" y="718"/>
                    <a:pt x="12240" y="801"/>
                  </a:cubicBezTo>
                  <a:cubicBezTo>
                    <a:pt x="11207" y="1000"/>
                    <a:pt x="10166" y="1335"/>
                    <a:pt x="9123" y="1335"/>
                  </a:cubicBezTo>
                  <a:cubicBezTo>
                    <a:pt x="8975" y="1335"/>
                    <a:pt x="8828" y="1328"/>
                    <a:pt x="8680" y="1313"/>
                  </a:cubicBezTo>
                  <a:cubicBezTo>
                    <a:pt x="7073" y="1147"/>
                    <a:pt x="5632" y="75"/>
                    <a:pt x="4025" y="4"/>
                  </a:cubicBezTo>
                  <a:cubicBezTo>
                    <a:pt x="3971" y="1"/>
                    <a:pt x="3918" y="0"/>
                    <a:pt x="3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6"/>
            <p:cNvSpPr/>
            <p:nvPr/>
          </p:nvSpPr>
          <p:spPr>
            <a:xfrm>
              <a:off x="4392113" y="2062875"/>
              <a:ext cx="512875" cy="631500"/>
            </a:xfrm>
            <a:custGeom>
              <a:avLst/>
              <a:gdLst/>
              <a:ahLst/>
              <a:cxnLst/>
              <a:rect l="l" t="t" r="r" b="b"/>
              <a:pathLst>
                <a:path w="20515" h="25260" extrusionOk="0">
                  <a:moveTo>
                    <a:pt x="2286" y="1"/>
                  </a:moveTo>
                  <a:lnTo>
                    <a:pt x="726" y="1180"/>
                  </a:lnTo>
                  <a:lnTo>
                    <a:pt x="0" y="13860"/>
                  </a:lnTo>
                  <a:lnTo>
                    <a:pt x="238" y="17277"/>
                  </a:lnTo>
                  <a:cubicBezTo>
                    <a:pt x="488" y="20908"/>
                    <a:pt x="3012" y="23992"/>
                    <a:pt x="6525" y="24956"/>
                  </a:cubicBezTo>
                  <a:cubicBezTo>
                    <a:pt x="7261" y="25159"/>
                    <a:pt x="8017" y="25259"/>
                    <a:pt x="8774" y="25259"/>
                  </a:cubicBezTo>
                  <a:cubicBezTo>
                    <a:pt x="9754" y="25259"/>
                    <a:pt x="10734" y="25090"/>
                    <a:pt x="11668" y="24754"/>
                  </a:cubicBezTo>
                  <a:lnTo>
                    <a:pt x="15609" y="23337"/>
                  </a:lnTo>
                  <a:cubicBezTo>
                    <a:pt x="17752" y="22563"/>
                    <a:pt x="19503" y="20992"/>
                    <a:pt x="20467" y="18920"/>
                  </a:cubicBezTo>
                  <a:lnTo>
                    <a:pt x="20515" y="18813"/>
                  </a:lnTo>
                  <a:lnTo>
                    <a:pt x="19943" y="17503"/>
                  </a:lnTo>
                  <a:cubicBezTo>
                    <a:pt x="19586" y="16682"/>
                    <a:pt x="19467" y="15777"/>
                    <a:pt x="19610" y="14872"/>
                  </a:cubicBezTo>
                  <a:lnTo>
                    <a:pt x="19693" y="14324"/>
                  </a:lnTo>
                  <a:cubicBezTo>
                    <a:pt x="19848" y="13312"/>
                    <a:pt x="19479" y="12276"/>
                    <a:pt x="18717" y="11598"/>
                  </a:cubicBezTo>
                  <a:cubicBezTo>
                    <a:pt x="17955" y="10907"/>
                    <a:pt x="17586" y="9895"/>
                    <a:pt x="17729" y="8883"/>
                  </a:cubicBezTo>
                  <a:lnTo>
                    <a:pt x="18562" y="3156"/>
                  </a:lnTo>
                  <a:cubicBezTo>
                    <a:pt x="13240" y="1680"/>
                    <a:pt x="7787" y="632"/>
                    <a:pt x="2286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6"/>
            <p:cNvSpPr/>
            <p:nvPr/>
          </p:nvSpPr>
          <p:spPr>
            <a:xfrm>
              <a:off x="4865963" y="2459325"/>
              <a:ext cx="177450" cy="155475"/>
            </a:xfrm>
            <a:custGeom>
              <a:avLst/>
              <a:gdLst/>
              <a:ahLst/>
              <a:cxnLst/>
              <a:rect l="l" t="t" r="r" b="b"/>
              <a:pathLst>
                <a:path w="7098" h="6219" extrusionOk="0">
                  <a:moveTo>
                    <a:pt x="3557" y="0"/>
                  </a:moveTo>
                  <a:cubicBezTo>
                    <a:pt x="2513" y="0"/>
                    <a:pt x="1495" y="525"/>
                    <a:pt x="906" y="1478"/>
                  </a:cubicBezTo>
                  <a:cubicBezTo>
                    <a:pt x="1" y="2931"/>
                    <a:pt x="453" y="4848"/>
                    <a:pt x="1918" y="5753"/>
                  </a:cubicBezTo>
                  <a:cubicBezTo>
                    <a:pt x="2429" y="6068"/>
                    <a:pt x="2995" y="6219"/>
                    <a:pt x="3553" y="6219"/>
                  </a:cubicBezTo>
                  <a:cubicBezTo>
                    <a:pt x="4596" y="6219"/>
                    <a:pt x="5615" y="5694"/>
                    <a:pt x="6204" y="4741"/>
                  </a:cubicBezTo>
                  <a:cubicBezTo>
                    <a:pt x="7097" y="3288"/>
                    <a:pt x="6645" y="1371"/>
                    <a:pt x="5192" y="466"/>
                  </a:cubicBezTo>
                  <a:cubicBezTo>
                    <a:pt x="4681" y="151"/>
                    <a:pt x="4115" y="0"/>
                    <a:pt x="3557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6"/>
            <p:cNvSpPr/>
            <p:nvPr/>
          </p:nvSpPr>
          <p:spPr>
            <a:xfrm>
              <a:off x="4913588" y="2495675"/>
              <a:ext cx="83375" cy="83375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68" y="1"/>
                  </a:moveTo>
                  <a:cubicBezTo>
                    <a:pt x="739" y="1"/>
                    <a:pt x="1" y="739"/>
                    <a:pt x="1" y="1667"/>
                  </a:cubicBezTo>
                  <a:cubicBezTo>
                    <a:pt x="1" y="2584"/>
                    <a:pt x="739" y="3334"/>
                    <a:pt x="1668" y="3334"/>
                  </a:cubicBezTo>
                  <a:cubicBezTo>
                    <a:pt x="2585" y="3334"/>
                    <a:pt x="3335" y="2584"/>
                    <a:pt x="3335" y="1667"/>
                  </a:cubicBezTo>
                  <a:cubicBezTo>
                    <a:pt x="3335" y="739"/>
                    <a:pt x="2573" y="1"/>
                    <a:pt x="1668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6"/>
            <p:cNvSpPr/>
            <p:nvPr/>
          </p:nvSpPr>
          <p:spPr>
            <a:xfrm>
              <a:off x="4410863" y="2065275"/>
              <a:ext cx="396200" cy="150925"/>
            </a:xfrm>
            <a:custGeom>
              <a:avLst/>
              <a:gdLst/>
              <a:ahLst/>
              <a:cxnLst/>
              <a:rect l="l" t="t" r="r" b="b"/>
              <a:pathLst>
                <a:path w="15848" h="6037" extrusionOk="0">
                  <a:moveTo>
                    <a:pt x="667" y="0"/>
                  </a:moveTo>
                  <a:cubicBezTo>
                    <a:pt x="429" y="345"/>
                    <a:pt x="191" y="715"/>
                    <a:pt x="0" y="1096"/>
                  </a:cubicBezTo>
                  <a:lnTo>
                    <a:pt x="12430" y="5156"/>
                  </a:lnTo>
                  <a:lnTo>
                    <a:pt x="15847" y="6037"/>
                  </a:lnTo>
                  <a:lnTo>
                    <a:pt x="15847" y="6037"/>
                  </a:lnTo>
                  <a:lnTo>
                    <a:pt x="11490" y="2131"/>
                  </a:lnTo>
                  <a:cubicBezTo>
                    <a:pt x="10728" y="1465"/>
                    <a:pt x="9787" y="1036"/>
                    <a:pt x="8799" y="929"/>
                  </a:cubicBezTo>
                  <a:lnTo>
                    <a:pt x="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6"/>
            <p:cNvSpPr/>
            <p:nvPr/>
          </p:nvSpPr>
          <p:spPr>
            <a:xfrm>
              <a:off x="4427538" y="1947025"/>
              <a:ext cx="549200" cy="304300"/>
            </a:xfrm>
            <a:custGeom>
              <a:avLst/>
              <a:gdLst/>
              <a:ahLst/>
              <a:cxnLst/>
              <a:rect l="l" t="t" r="r" b="b"/>
              <a:pathLst>
                <a:path w="21968" h="12172" extrusionOk="0">
                  <a:moveTo>
                    <a:pt x="9007" y="0"/>
                  </a:moveTo>
                  <a:cubicBezTo>
                    <a:pt x="7402" y="0"/>
                    <a:pt x="5799" y="355"/>
                    <a:pt x="4322" y="1051"/>
                  </a:cubicBezTo>
                  <a:lnTo>
                    <a:pt x="4298" y="1063"/>
                  </a:lnTo>
                  <a:cubicBezTo>
                    <a:pt x="2560" y="1885"/>
                    <a:pt x="1083" y="3159"/>
                    <a:pt x="0" y="4742"/>
                  </a:cubicBezTo>
                  <a:lnTo>
                    <a:pt x="8132" y="5683"/>
                  </a:lnTo>
                  <a:cubicBezTo>
                    <a:pt x="9120" y="5802"/>
                    <a:pt x="10061" y="6218"/>
                    <a:pt x="10823" y="6885"/>
                  </a:cubicBezTo>
                  <a:lnTo>
                    <a:pt x="15180" y="10778"/>
                  </a:lnTo>
                  <a:lnTo>
                    <a:pt x="20538" y="12172"/>
                  </a:lnTo>
                  <a:lnTo>
                    <a:pt x="21967" y="9886"/>
                  </a:lnTo>
                  <a:lnTo>
                    <a:pt x="17752" y="5992"/>
                  </a:lnTo>
                  <a:lnTo>
                    <a:pt x="17240" y="2135"/>
                  </a:lnTo>
                  <a:lnTo>
                    <a:pt x="12383" y="539"/>
                  </a:lnTo>
                  <a:cubicBezTo>
                    <a:pt x="11286" y="178"/>
                    <a:pt x="10146" y="0"/>
                    <a:pt x="90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6"/>
            <p:cNvSpPr/>
            <p:nvPr/>
          </p:nvSpPr>
          <p:spPr>
            <a:xfrm>
              <a:off x="4940688" y="2194150"/>
              <a:ext cx="153900" cy="131600"/>
            </a:xfrm>
            <a:custGeom>
              <a:avLst/>
              <a:gdLst/>
              <a:ahLst/>
              <a:cxnLst/>
              <a:rect l="l" t="t" r="r" b="b"/>
              <a:pathLst>
                <a:path w="6156" h="5264" extrusionOk="0">
                  <a:moveTo>
                    <a:pt x="1441" y="1"/>
                  </a:moveTo>
                  <a:lnTo>
                    <a:pt x="0" y="2263"/>
                  </a:lnTo>
                  <a:lnTo>
                    <a:pt x="4882" y="5263"/>
                  </a:lnTo>
                  <a:lnTo>
                    <a:pt x="6156" y="3251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6"/>
            <p:cNvSpPr/>
            <p:nvPr/>
          </p:nvSpPr>
          <p:spPr>
            <a:xfrm>
              <a:off x="4231363" y="2130150"/>
              <a:ext cx="542650" cy="363200"/>
            </a:xfrm>
            <a:custGeom>
              <a:avLst/>
              <a:gdLst/>
              <a:ahLst/>
              <a:cxnLst/>
              <a:rect l="l" t="t" r="r" b="b"/>
              <a:pathLst>
                <a:path w="21706" h="14528" extrusionOk="0">
                  <a:moveTo>
                    <a:pt x="16550" y="1"/>
                  </a:moveTo>
                  <a:lnTo>
                    <a:pt x="12050" y="2287"/>
                  </a:lnTo>
                  <a:lnTo>
                    <a:pt x="8157" y="1834"/>
                  </a:lnTo>
                  <a:cubicBezTo>
                    <a:pt x="8063" y="1824"/>
                    <a:pt x="7971" y="1819"/>
                    <a:pt x="7879" y="1819"/>
                  </a:cubicBezTo>
                  <a:cubicBezTo>
                    <a:pt x="6669" y="1819"/>
                    <a:pt x="5601" y="2677"/>
                    <a:pt x="5347" y="3894"/>
                  </a:cubicBezTo>
                  <a:lnTo>
                    <a:pt x="4966" y="5859"/>
                  </a:lnTo>
                  <a:lnTo>
                    <a:pt x="1" y="8335"/>
                  </a:lnTo>
                  <a:lnTo>
                    <a:pt x="4609" y="12252"/>
                  </a:lnTo>
                  <a:cubicBezTo>
                    <a:pt x="4906" y="12550"/>
                    <a:pt x="5299" y="12776"/>
                    <a:pt x="5763" y="12836"/>
                  </a:cubicBezTo>
                  <a:lnTo>
                    <a:pt x="7883" y="13133"/>
                  </a:lnTo>
                  <a:lnTo>
                    <a:pt x="8800" y="12681"/>
                  </a:lnTo>
                  <a:cubicBezTo>
                    <a:pt x="9184" y="12494"/>
                    <a:pt x="9600" y="12402"/>
                    <a:pt x="10016" y="12402"/>
                  </a:cubicBezTo>
                  <a:cubicBezTo>
                    <a:pt x="10476" y="12402"/>
                    <a:pt x="10935" y="12515"/>
                    <a:pt x="11347" y="12740"/>
                  </a:cubicBezTo>
                  <a:lnTo>
                    <a:pt x="13562" y="13955"/>
                  </a:lnTo>
                  <a:lnTo>
                    <a:pt x="17467" y="14502"/>
                  </a:lnTo>
                  <a:cubicBezTo>
                    <a:pt x="17588" y="14519"/>
                    <a:pt x="17709" y="14527"/>
                    <a:pt x="17827" y="14527"/>
                  </a:cubicBezTo>
                  <a:cubicBezTo>
                    <a:pt x="19054" y="14527"/>
                    <a:pt x="20131" y="13656"/>
                    <a:pt x="20349" y="12419"/>
                  </a:cubicBezTo>
                  <a:lnTo>
                    <a:pt x="21587" y="5585"/>
                  </a:lnTo>
                  <a:cubicBezTo>
                    <a:pt x="21706" y="4977"/>
                    <a:pt x="21527" y="4394"/>
                    <a:pt x="21182" y="3954"/>
                  </a:cubicBezTo>
                  <a:cubicBezTo>
                    <a:pt x="21003" y="3727"/>
                    <a:pt x="16550" y="1"/>
                    <a:pt x="16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6"/>
            <p:cNvSpPr/>
            <p:nvPr/>
          </p:nvSpPr>
          <p:spPr>
            <a:xfrm>
              <a:off x="4428713" y="2440000"/>
              <a:ext cx="142000" cy="38150"/>
            </a:xfrm>
            <a:custGeom>
              <a:avLst/>
              <a:gdLst/>
              <a:ahLst/>
              <a:cxnLst/>
              <a:rect l="l" t="t" r="r" b="b"/>
              <a:pathLst>
                <a:path w="5680" h="1526" extrusionOk="0">
                  <a:moveTo>
                    <a:pt x="2142" y="0"/>
                  </a:moveTo>
                  <a:cubicBezTo>
                    <a:pt x="1724" y="0"/>
                    <a:pt x="1304" y="93"/>
                    <a:pt x="917" y="275"/>
                  </a:cubicBezTo>
                  <a:lnTo>
                    <a:pt x="1" y="727"/>
                  </a:lnTo>
                  <a:lnTo>
                    <a:pt x="5680" y="1525"/>
                  </a:lnTo>
                  <a:lnTo>
                    <a:pt x="3465" y="334"/>
                  </a:lnTo>
                  <a:cubicBezTo>
                    <a:pt x="3055" y="111"/>
                    <a:pt x="2599" y="0"/>
                    <a:pt x="2142" y="0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6"/>
            <p:cNvSpPr/>
            <p:nvPr/>
          </p:nvSpPr>
          <p:spPr>
            <a:xfrm>
              <a:off x="4215588" y="2082625"/>
              <a:ext cx="449800" cy="317625"/>
            </a:xfrm>
            <a:custGeom>
              <a:avLst/>
              <a:gdLst/>
              <a:ahLst/>
              <a:cxnLst/>
              <a:rect l="l" t="t" r="r" b="b"/>
              <a:pathLst>
                <a:path w="17992" h="12705" extrusionOk="0">
                  <a:moveTo>
                    <a:pt x="4041" y="1"/>
                  </a:moveTo>
                  <a:cubicBezTo>
                    <a:pt x="2845" y="1"/>
                    <a:pt x="1789" y="852"/>
                    <a:pt x="1549" y="2056"/>
                  </a:cubicBezTo>
                  <a:lnTo>
                    <a:pt x="239" y="8593"/>
                  </a:lnTo>
                  <a:cubicBezTo>
                    <a:pt x="1" y="9748"/>
                    <a:pt x="787" y="10867"/>
                    <a:pt x="1965" y="11022"/>
                  </a:cubicBezTo>
                  <a:lnTo>
                    <a:pt x="13657" y="12677"/>
                  </a:lnTo>
                  <a:cubicBezTo>
                    <a:pt x="13783" y="12695"/>
                    <a:pt x="13909" y="12705"/>
                    <a:pt x="14033" y="12705"/>
                  </a:cubicBezTo>
                  <a:cubicBezTo>
                    <a:pt x="15254" y="12705"/>
                    <a:pt x="16334" y="11826"/>
                    <a:pt x="16550" y="10593"/>
                  </a:cubicBezTo>
                  <a:lnTo>
                    <a:pt x="17777" y="3771"/>
                  </a:lnTo>
                  <a:cubicBezTo>
                    <a:pt x="17991" y="2604"/>
                    <a:pt x="17170" y="1509"/>
                    <a:pt x="15991" y="1354"/>
                  </a:cubicBezTo>
                  <a:lnTo>
                    <a:pt x="4358" y="21"/>
                  </a:lnTo>
                  <a:cubicBezTo>
                    <a:pt x="4252" y="7"/>
                    <a:pt x="4146" y="1"/>
                    <a:pt x="4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6"/>
            <p:cNvSpPr/>
            <p:nvPr/>
          </p:nvSpPr>
          <p:spPr>
            <a:xfrm>
              <a:off x="4442713" y="2507875"/>
              <a:ext cx="220875" cy="90925"/>
            </a:xfrm>
            <a:custGeom>
              <a:avLst/>
              <a:gdLst/>
              <a:ahLst/>
              <a:cxnLst/>
              <a:rect l="l" t="t" r="r" b="b"/>
              <a:pathLst>
                <a:path w="8835" h="3637" extrusionOk="0">
                  <a:moveTo>
                    <a:pt x="0" y="1"/>
                  </a:moveTo>
                  <a:cubicBezTo>
                    <a:pt x="346" y="1739"/>
                    <a:pt x="2084" y="3215"/>
                    <a:pt x="3834" y="3573"/>
                  </a:cubicBezTo>
                  <a:cubicBezTo>
                    <a:pt x="4047" y="3616"/>
                    <a:pt x="4267" y="3637"/>
                    <a:pt x="4492" y="3637"/>
                  </a:cubicBezTo>
                  <a:cubicBezTo>
                    <a:pt x="6107" y="3637"/>
                    <a:pt x="7957" y="2572"/>
                    <a:pt x="8835" y="1287"/>
                  </a:cubicBezTo>
                  <a:cubicBezTo>
                    <a:pt x="5882" y="846"/>
                    <a:pt x="2941" y="417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6"/>
            <p:cNvSpPr/>
            <p:nvPr/>
          </p:nvSpPr>
          <p:spPr>
            <a:xfrm>
              <a:off x="4253688" y="2202250"/>
              <a:ext cx="83375" cy="108700"/>
            </a:xfrm>
            <a:custGeom>
              <a:avLst/>
              <a:gdLst/>
              <a:ahLst/>
              <a:cxnLst/>
              <a:rect l="l" t="t" r="r" b="b"/>
              <a:pathLst>
                <a:path w="3335" h="4348" extrusionOk="0">
                  <a:moveTo>
                    <a:pt x="1822" y="1"/>
                  </a:moveTo>
                  <a:cubicBezTo>
                    <a:pt x="1147" y="1"/>
                    <a:pt x="555" y="463"/>
                    <a:pt x="417" y="1153"/>
                  </a:cubicBezTo>
                  <a:lnTo>
                    <a:pt x="144" y="2677"/>
                  </a:lnTo>
                  <a:cubicBezTo>
                    <a:pt x="1" y="3451"/>
                    <a:pt x="501" y="4177"/>
                    <a:pt x="1275" y="4320"/>
                  </a:cubicBezTo>
                  <a:cubicBezTo>
                    <a:pt x="1368" y="4339"/>
                    <a:pt x="1461" y="4348"/>
                    <a:pt x="1552" y="4348"/>
                  </a:cubicBezTo>
                  <a:cubicBezTo>
                    <a:pt x="2218" y="4348"/>
                    <a:pt x="2803" y="3870"/>
                    <a:pt x="2918" y="3189"/>
                  </a:cubicBezTo>
                  <a:lnTo>
                    <a:pt x="3204" y="1677"/>
                  </a:lnTo>
                  <a:cubicBezTo>
                    <a:pt x="3335" y="903"/>
                    <a:pt x="2846" y="177"/>
                    <a:pt x="2072" y="22"/>
                  </a:cubicBezTo>
                  <a:cubicBezTo>
                    <a:pt x="1988" y="8"/>
                    <a:pt x="1904" y="1"/>
                    <a:pt x="1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6"/>
            <p:cNvSpPr/>
            <p:nvPr/>
          </p:nvSpPr>
          <p:spPr>
            <a:xfrm>
              <a:off x="4283463" y="2118950"/>
              <a:ext cx="65500" cy="60550"/>
            </a:xfrm>
            <a:custGeom>
              <a:avLst/>
              <a:gdLst/>
              <a:ahLst/>
              <a:cxnLst/>
              <a:rect l="l" t="t" r="r" b="b"/>
              <a:pathLst>
                <a:path w="2620" h="2422" extrusionOk="0">
                  <a:moveTo>
                    <a:pt x="1317" y="0"/>
                  </a:moveTo>
                  <a:cubicBezTo>
                    <a:pt x="744" y="0"/>
                    <a:pt x="225" y="403"/>
                    <a:pt x="119" y="984"/>
                  </a:cubicBezTo>
                  <a:cubicBezTo>
                    <a:pt x="0" y="1639"/>
                    <a:pt x="441" y="2282"/>
                    <a:pt x="1096" y="2401"/>
                  </a:cubicBezTo>
                  <a:cubicBezTo>
                    <a:pt x="1169" y="2415"/>
                    <a:pt x="1243" y="2421"/>
                    <a:pt x="1315" y="2421"/>
                  </a:cubicBezTo>
                  <a:cubicBezTo>
                    <a:pt x="1886" y="2421"/>
                    <a:pt x="2395" y="2018"/>
                    <a:pt x="2501" y="1437"/>
                  </a:cubicBezTo>
                  <a:cubicBezTo>
                    <a:pt x="2620" y="770"/>
                    <a:pt x="2191" y="139"/>
                    <a:pt x="1536" y="20"/>
                  </a:cubicBezTo>
                  <a:cubicBezTo>
                    <a:pt x="1463" y="7"/>
                    <a:pt x="1389" y="0"/>
                    <a:pt x="1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6"/>
            <p:cNvSpPr/>
            <p:nvPr/>
          </p:nvSpPr>
          <p:spPr>
            <a:xfrm>
              <a:off x="4085513" y="3402925"/>
              <a:ext cx="218800" cy="348000"/>
            </a:xfrm>
            <a:custGeom>
              <a:avLst/>
              <a:gdLst/>
              <a:ahLst/>
              <a:cxnLst/>
              <a:rect l="l" t="t" r="r" b="b"/>
              <a:pathLst>
                <a:path w="8752" h="13920" extrusionOk="0">
                  <a:moveTo>
                    <a:pt x="1" y="1"/>
                  </a:moveTo>
                  <a:lnTo>
                    <a:pt x="2799" y="13919"/>
                  </a:lnTo>
                  <a:lnTo>
                    <a:pt x="8752" y="46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6"/>
            <p:cNvSpPr/>
            <p:nvPr/>
          </p:nvSpPr>
          <p:spPr>
            <a:xfrm>
              <a:off x="4085513" y="3402925"/>
              <a:ext cx="218800" cy="216425"/>
            </a:xfrm>
            <a:custGeom>
              <a:avLst/>
              <a:gdLst/>
              <a:ahLst/>
              <a:cxnLst/>
              <a:rect l="l" t="t" r="r" b="b"/>
              <a:pathLst>
                <a:path w="8752" h="8657" extrusionOk="0">
                  <a:moveTo>
                    <a:pt x="1" y="1"/>
                  </a:moveTo>
                  <a:lnTo>
                    <a:pt x="227" y="1144"/>
                  </a:lnTo>
                  <a:lnTo>
                    <a:pt x="6192" y="8657"/>
                  </a:lnTo>
                  <a:lnTo>
                    <a:pt x="8752" y="46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6"/>
            <p:cNvSpPr/>
            <p:nvPr/>
          </p:nvSpPr>
          <p:spPr>
            <a:xfrm>
              <a:off x="4085513" y="2879950"/>
              <a:ext cx="287275" cy="663200"/>
            </a:xfrm>
            <a:custGeom>
              <a:avLst/>
              <a:gdLst/>
              <a:ahLst/>
              <a:cxnLst/>
              <a:rect l="l" t="t" r="r" b="b"/>
              <a:pathLst>
                <a:path w="11491" h="26528" extrusionOk="0">
                  <a:moveTo>
                    <a:pt x="10800" y="0"/>
                  </a:moveTo>
                  <a:cubicBezTo>
                    <a:pt x="8954" y="405"/>
                    <a:pt x="7430" y="1703"/>
                    <a:pt x="6752" y="3465"/>
                  </a:cubicBezTo>
                  <a:lnTo>
                    <a:pt x="1" y="20944"/>
                  </a:lnTo>
                  <a:lnTo>
                    <a:pt x="10466" y="26528"/>
                  </a:lnTo>
                  <a:lnTo>
                    <a:pt x="11490" y="24277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6"/>
            <p:cNvSpPr/>
            <p:nvPr/>
          </p:nvSpPr>
          <p:spPr>
            <a:xfrm>
              <a:off x="4261738" y="3045450"/>
              <a:ext cx="111650" cy="497100"/>
            </a:xfrm>
            <a:custGeom>
              <a:avLst/>
              <a:gdLst/>
              <a:ahLst/>
              <a:cxnLst/>
              <a:rect l="l" t="t" r="r" b="b"/>
              <a:pathLst>
                <a:path w="4466" h="19884" extrusionOk="0">
                  <a:moveTo>
                    <a:pt x="3941" y="0"/>
                  </a:moveTo>
                  <a:lnTo>
                    <a:pt x="2953" y="2917"/>
                  </a:lnTo>
                  <a:cubicBezTo>
                    <a:pt x="1858" y="6168"/>
                    <a:pt x="1084" y="9513"/>
                    <a:pt x="655" y="12919"/>
                  </a:cubicBezTo>
                  <a:lnTo>
                    <a:pt x="0" y="18062"/>
                  </a:lnTo>
                  <a:lnTo>
                    <a:pt x="3429" y="19884"/>
                  </a:lnTo>
                  <a:lnTo>
                    <a:pt x="4465" y="17645"/>
                  </a:lnTo>
                  <a:lnTo>
                    <a:pt x="3941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6"/>
            <p:cNvSpPr/>
            <p:nvPr/>
          </p:nvSpPr>
          <p:spPr>
            <a:xfrm>
              <a:off x="4112913" y="2460725"/>
              <a:ext cx="88425" cy="208800"/>
            </a:xfrm>
            <a:custGeom>
              <a:avLst/>
              <a:gdLst/>
              <a:ahLst/>
              <a:cxnLst/>
              <a:rect l="l" t="t" r="r" b="b"/>
              <a:pathLst>
                <a:path w="3537" h="8352" extrusionOk="0">
                  <a:moveTo>
                    <a:pt x="862" y="1"/>
                  </a:moveTo>
                  <a:cubicBezTo>
                    <a:pt x="591" y="1"/>
                    <a:pt x="333" y="104"/>
                    <a:pt x="191" y="339"/>
                  </a:cubicBezTo>
                  <a:cubicBezTo>
                    <a:pt x="0" y="648"/>
                    <a:pt x="48" y="1053"/>
                    <a:pt x="131" y="1410"/>
                  </a:cubicBezTo>
                  <a:cubicBezTo>
                    <a:pt x="607" y="3720"/>
                    <a:pt x="1060" y="6042"/>
                    <a:pt x="1536" y="8352"/>
                  </a:cubicBezTo>
                  <a:cubicBezTo>
                    <a:pt x="2227" y="8114"/>
                    <a:pt x="2834" y="7792"/>
                    <a:pt x="3536" y="7578"/>
                  </a:cubicBezTo>
                  <a:cubicBezTo>
                    <a:pt x="3286" y="5566"/>
                    <a:pt x="2929" y="3542"/>
                    <a:pt x="2322" y="1601"/>
                  </a:cubicBezTo>
                  <a:cubicBezTo>
                    <a:pt x="2167" y="1113"/>
                    <a:pt x="1977" y="577"/>
                    <a:pt x="1572" y="244"/>
                  </a:cubicBezTo>
                  <a:cubicBezTo>
                    <a:pt x="1377" y="89"/>
                    <a:pt x="1114" y="1"/>
                    <a:pt x="86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6"/>
            <p:cNvSpPr/>
            <p:nvPr/>
          </p:nvSpPr>
          <p:spPr>
            <a:xfrm>
              <a:off x="4032238" y="2451700"/>
              <a:ext cx="122650" cy="219325"/>
            </a:xfrm>
            <a:custGeom>
              <a:avLst/>
              <a:gdLst/>
              <a:ahLst/>
              <a:cxnLst/>
              <a:rect l="l" t="t" r="r" b="b"/>
              <a:pathLst>
                <a:path w="4906" h="8773" extrusionOk="0">
                  <a:moveTo>
                    <a:pt x="1069" y="0"/>
                  </a:moveTo>
                  <a:cubicBezTo>
                    <a:pt x="779" y="0"/>
                    <a:pt x="500" y="107"/>
                    <a:pt x="334" y="343"/>
                  </a:cubicBezTo>
                  <a:cubicBezTo>
                    <a:pt x="1" y="819"/>
                    <a:pt x="274" y="1462"/>
                    <a:pt x="524" y="1986"/>
                  </a:cubicBezTo>
                  <a:cubicBezTo>
                    <a:pt x="1560" y="4093"/>
                    <a:pt x="2191" y="6415"/>
                    <a:pt x="2382" y="8772"/>
                  </a:cubicBezTo>
                  <a:cubicBezTo>
                    <a:pt x="3108" y="8713"/>
                    <a:pt x="4168" y="8498"/>
                    <a:pt x="4906" y="8451"/>
                  </a:cubicBezTo>
                  <a:cubicBezTo>
                    <a:pt x="4370" y="6105"/>
                    <a:pt x="3620" y="3795"/>
                    <a:pt x="2679" y="1569"/>
                  </a:cubicBezTo>
                  <a:cubicBezTo>
                    <a:pt x="2477" y="1057"/>
                    <a:pt x="2227" y="545"/>
                    <a:pt x="1786" y="224"/>
                  </a:cubicBezTo>
                  <a:cubicBezTo>
                    <a:pt x="1582" y="80"/>
                    <a:pt x="1321" y="0"/>
                    <a:pt x="1069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6"/>
            <p:cNvSpPr/>
            <p:nvPr/>
          </p:nvSpPr>
          <p:spPr>
            <a:xfrm>
              <a:off x="3984313" y="2486450"/>
              <a:ext cx="110150" cy="189325"/>
            </a:xfrm>
            <a:custGeom>
              <a:avLst/>
              <a:gdLst/>
              <a:ahLst/>
              <a:cxnLst/>
              <a:rect l="l" t="t" r="r" b="b"/>
              <a:pathLst>
                <a:path w="4406" h="7573" extrusionOk="0">
                  <a:moveTo>
                    <a:pt x="911" y="1"/>
                  </a:moveTo>
                  <a:cubicBezTo>
                    <a:pt x="638" y="1"/>
                    <a:pt x="374" y="106"/>
                    <a:pt x="227" y="334"/>
                  </a:cubicBezTo>
                  <a:cubicBezTo>
                    <a:pt x="1" y="679"/>
                    <a:pt x="132" y="1132"/>
                    <a:pt x="274" y="1513"/>
                  </a:cubicBezTo>
                  <a:cubicBezTo>
                    <a:pt x="989" y="3537"/>
                    <a:pt x="1703" y="5549"/>
                    <a:pt x="2429" y="7573"/>
                  </a:cubicBezTo>
                  <a:lnTo>
                    <a:pt x="4406" y="7382"/>
                  </a:lnTo>
                  <a:cubicBezTo>
                    <a:pt x="4192" y="5144"/>
                    <a:pt x="3453" y="2977"/>
                    <a:pt x="2287" y="1072"/>
                  </a:cubicBezTo>
                  <a:cubicBezTo>
                    <a:pt x="2060" y="691"/>
                    <a:pt x="1787" y="310"/>
                    <a:pt x="1406" y="120"/>
                  </a:cubicBezTo>
                  <a:cubicBezTo>
                    <a:pt x="1255" y="42"/>
                    <a:pt x="1081" y="1"/>
                    <a:pt x="911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6"/>
            <p:cNvSpPr/>
            <p:nvPr/>
          </p:nvSpPr>
          <p:spPr>
            <a:xfrm>
              <a:off x="3942038" y="2540950"/>
              <a:ext cx="103925" cy="136925"/>
            </a:xfrm>
            <a:custGeom>
              <a:avLst/>
              <a:gdLst/>
              <a:ahLst/>
              <a:cxnLst/>
              <a:rect l="l" t="t" r="r" b="b"/>
              <a:pathLst>
                <a:path w="4157" h="5477" extrusionOk="0">
                  <a:moveTo>
                    <a:pt x="815" y="1"/>
                  </a:moveTo>
                  <a:cubicBezTo>
                    <a:pt x="596" y="1"/>
                    <a:pt x="385" y="72"/>
                    <a:pt x="239" y="225"/>
                  </a:cubicBezTo>
                  <a:cubicBezTo>
                    <a:pt x="37" y="452"/>
                    <a:pt x="1" y="773"/>
                    <a:pt x="72" y="1059"/>
                  </a:cubicBezTo>
                  <a:cubicBezTo>
                    <a:pt x="144" y="1345"/>
                    <a:pt x="310" y="1595"/>
                    <a:pt x="477" y="1845"/>
                  </a:cubicBezTo>
                  <a:cubicBezTo>
                    <a:pt x="1215" y="2964"/>
                    <a:pt x="1894" y="4012"/>
                    <a:pt x="2263" y="5226"/>
                  </a:cubicBezTo>
                  <a:lnTo>
                    <a:pt x="4156" y="5476"/>
                  </a:lnTo>
                  <a:cubicBezTo>
                    <a:pt x="3799" y="3821"/>
                    <a:pt x="3085" y="2250"/>
                    <a:pt x="2085" y="880"/>
                  </a:cubicBezTo>
                  <a:cubicBezTo>
                    <a:pt x="1858" y="583"/>
                    <a:pt x="1620" y="273"/>
                    <a:pt x="1275" y="106"/>
                  </a:cubicBezTo>
                  <a:cubicBezTo>
                    <a:pt x="1131" y="37"/>
                    <a:pt x="971" y="1"/>
                    <a:pt x="815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6"/>
            <p:cNvSpPr/>
            <p:nvPr/>
          </p:nvSpPr>
          <p:spPr>
            <a:xfrm>
              <a:off x="3886988" y="2649575"/>
              <a:ext cx="397675" cy="1159750"/>
            </a:xfrm>
            <a:custGeom>
              <a:avLst/>
              <a:gdLst/>
              <a:ahLst/>
              <a:cxnLst/>
              <a:rect l="l" t="t" r="r" b="b"/>
              <a:pathLst>
                <a:path w="15907" h="46390" extrusionOk="0">
                  <a:moveTo>
                    <a:pt x="12573" y="0"/>
                  </a:moveTo>
                  <a:lnTo>
                    <a:pt x="4477" y="893"/>
                  </a:lnTo>
                  <a:lnTo>
                    <a:pt x="3632" y="4132"/>
                  </a:lnTo>
                  <a:cubicBezTo>
                    <a:pt x="3179" y="6537"/>
                    <a:pt x="3715" y="9013"/>
                    <a:pt x="5132" y="11013"/>
                  </a:cubicBezTo>
                  <a:lnTo>
                    <a:pt x="512" y="40005"/>
                  </a:lnTo>
                  <a:cubicBezTo>
                    <a:pt x="0" y="43303"/>
                    <a:pt x="2465" y="46291"/>
                    <a:pt x="5799" y="46387"/>
                  </a:cubicBezTo>
                  <a:lnTo>
                    <a:pt x="5953" y="46387"/>
                  </a:lnTo>
                  <a:cubicBezTo>
                    <a:pt x="6019" y="46389"/>
                    <a:pt x="6084" y="46390"/>
                    <a:pt x="6148" y="46390"/>
                  </a:cubicBezTo>
                  <a:cubicBezTo>
                    <a:pt x="9309" y="46390"/>
                    <a:pt x="11859" y="43845"/>
                    <a:pt x="11847" y="40672"/>
                  </a:cubicBezTo>
                  <a:cubicBezTo>
                    <a:pt x="11764" y="30575"/>
                    <a:pt x="11621" y="11001"/>
                    <a:pt x="11621" y="11001"/>
                  </a:cubicBezTo>
                  <a:lnTo>
                    <a:pt x="13764" y="6656"/>
                  </a:lnTo>
                  <a:lnTo>
                    <a:pt x="15907" y="298"/>
                  </a:lnTo>
                  <a:cubicBezTo>
                    <a:pt x="15897" y="298"/>
                    <a:pt x="15887" y="298"/>
                    <a:pt x="15877" y="298"/>
                  </a:cubicBezTo>
                  <a:cubicBezTo>
                    <a:pt x="14579" y="298"/>
                    <a:pt x="13402" y="1057"/>
                    <a:pt x="12859" y="2227"/>
                  </a:cubicBezTo>
                  <a:lnTo>
                    <a:pt x="12133" y="3751"/>
                  </a:lnTo>
                  <a:lnTo>
                    <a:pt x="12573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6"/>
            <p:cNvSpPr/>
            <p:nvPr/>
          </p:nvSpPr>
          <p:spPr>
            <a:xfrm>
              <a:off x="3998913" y="2649575"/>
              <a:ext cx="202425" cy="42175"/>
            </a:xfrm>
            <a:custGeom>
              <a:avLst/>
              <a:gdLst/>
              <a:ahLst/>
              <a:cxnLst/>
              <a:rect l="l" t="t" r="r" b="b"/>
              <a:pathLst>
                <a:path w="8097" h="1687" extrusionOk="0">
                  <a:moveTo>
                    <a:pt x="8096" y="0"/>
                  </a:moveTo>
                  <a:lnTo>
                    <a:pt x="0" y="893"/>
                  </a:lnTo>
                  <a:cubicBezTo>
                    <a:pt x="996" y="1422"/>
                    <a:pt x="2086" y="1687"/>
                    <a:pt x="3175" y="1687"/>
                  </a:cubicBezTo>
                  <a:cubicBezTo>
                    <a:pt x="4220" y="1687"/>
                    <a:pt x="5265" y="1442"/>
                    <a:pt x="6227" y="953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6"/>
            <p:cNvSpPr/>
            <p:nvPr/>
          </p:nvSpPr>
          <p:spPr>
            <a:xfrm>
              <a:off x="4044738" y="2740775"/>
              <a:ext cx="145575" cy="140675"/>
            </a:xfrm>
            <a:custGeom>
              <a:avLst/>
              <a:gdLst/>
              <a:ahLst/>
              <a:cxnLst/>
              <a:rect l="l" t="t" r="r" b="b"/>
              <a:pathLst>
                <a:path w="5823" h="5627" extrusionOk="0">
                  <a:moveTo>
                    <a:pt x="5064" y="0"/>
                  </a:moveTo>
                  <a:cubicBezTo>
                    <a:pt x="4552" y="0"/>
                    <a:pt x="3966" y="95"/>
                    <a:pt x="3477" y="210"/>
                  </a:cubicBezTo>
                  <a:cubicBezTo>
                    <a:pt x="2727" y="388"/>
                    <a:pt x="1965" y="805"/>
                    <a:pt x="1370" y="1412"/>
                  </a:cubicBezTo>
                  <a:cubicBezTo>
                    <a:pt x="774" y="2031"/>
                    <a:pt x="358" y="2781"/>
                    <a:pt x="191" y="3543"/>
                  </a:cubicBezTo>
                  <a:cubicBezTo>
                    <a:pt x="1" y="4317"/>
                    <a:pt x="60" y="5067"/>
                    <a:pt x="263" y="5627"/>
                  </a:cubicBezTo>
                  <a:cubicBezTo>
                    <a:pt x="703" y="4484"/>
                    <a:pt x="1334" y="3258"/>
                    <a:pt x="2275" y="2329"/>
                  </a:cubicBezTo>
                  <a:cubicBezTo>
                    <a:pt x="3203" y="1388"/>
                    <a:pt x="4668" y="543"/>
                    <a:pt x="5823" y="103"/>
                  </a:cubicBezTo>
                  <a:cubicBezTo>
                    <a:pt x="5613" y="30"/>
                    <a:pt x="5351" y="0"/>
                    <a:pt x="5064" y="0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6"/>
            <p:cNvSpPr/>
            <p:nvPr/>
          </p:nvSpPr>
          <p:spPr>
            <a:xfrm>
              <a:off x="5149638" y="2928475"/>
              <a:ext cx="444425" cy="690875"/>
            </a:xfrm>
            <a:custGeom>
              <a:avLst/>
              <a:gdLst/>
              <a:ahLst/>
              <a:cxnLst/>
              <a:rect l="l" t="t" r="r" b="b"/>
              <a:pathLst>
                <a:path w="17777" h="27635" extrusionOk="0">
                  <a:moveTo>
                    <a:pt x="4882" y="0"/>
                  </a:moveTo>
                  <a:lnTo>
                    <a:pt x="2965" y="3096"/>
                  </a:lnTo>
                  <a:cubicBezTo>
                    <a:pt x="227" y="7537"/>
                    <a:pt x="1" y="13109"/>
                    <a:pt x="2370" y="17764"/>
                  </a:cubicBezTo>
                  <a:lnTo>
                    <a:pt x="7382" y="27635"/>
                  </a:lnTo>
                  <a:lnTo>
                    <a:pt x="17777" y="20741"/>
                  </a:lnTo>
                  <a:lnTo>
                    <a:pt x="8847" y="3346"/>
                  </a:lnTo>
                  <a:cubicBezTo>
                    <a:pt x="8025" y="1750"/>
                    <a:pt x="6597" y="548"/>
                    <a:pt x="48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6"/>
            <p:cNvSpPr/>
            <p:nvPr/>
          </p:nvSpPr>
          <p:spPr>
            <a:xfrm>
              <a:off x="5334788" y="3471700"/>
              <a:ext cx="335775" cy="254500"/>
            </a:xfrm>
            <a:custGeom>
              <a:avLst/>
              <a:gdLst/>
              <a:ahLst/>
              <a:cxnLst/>
              <a:rect l="l" t="t" r="r" b="b"/>
              <a:pathLst>
                <a:path w="13431" h="10180" extrusionOk="0">
                  <a:moveTo>
                    <a:pt x="8894" y="0"/>
                  </a:moveTo>
                  <a:lnTo>
                    <a:pt x="0" y="5906"/>
                  </a:lnTo>
                  <a:lnTo>
                    <a:pt x="13431" y="10180"/>
                  </a:lnTo>
                  <a:lnTo>
                    <a:pt x="13431" y="10180"/>
                  </a:lnTo>
                  <a:lnTo>
                    <a:pt x="8894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6"/>
            <p:cNvSpPr/>
            <p:nvPr/>
          </p:nvSpPr>
          <p:spPr>
            <a:xfrm>
              <a:off x="5334788" y="3471700"/>
              <a:ext cx="239625" cy="186050"/>
            </a:xfrm>
            <a:custGeom>
              <a:avLst/>
              <a:gdLst/>
              <a:ahLst/>
              <a:cxnLst/>
              <a:rect l="l" t="t" r="r" b="b"/>
              <a:pathLst>
                <a:path w="9585" h="7442" extrusionOk="0">
                  <a:moveTo>
                    <a:pt x="8894" y="0"/>
                  </a:moveTo>
                  <a:lnTo>
                    <a:pt x="0" y="5906"/>
                  </a:lnTo>
                  <a:lnTo>
                    <a:pt x="4787" y="7441"/>
                  </a:lnTo>
                  <a:lnTo>
                    <a:pt x="9585" y="1548"/>
                  </a:lnTo>
                  <a:lnTo>
                    <a:pt x="8894" y="0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6"/>
            <p:cNvSpPr/>
            <p:nvPr/>
          </p:nvSpPr>
          <p:spPr>
            <a:xfrm>
              <a:off x="4862113" y="3154900"/>
              <a:ext cx="93175" cy="205500"/>
            </a:xfrm>
            <a:custGeom>
              <a:avLst/>
              <a:gdLst/>
              <a:ahLst/>
              <a:cxnLst/>
              <a:rect l="l" t="t" r="r" b="b"/>
              <a:pathLst>
                <a:path w="3727" h="8220" extrusionOk="0">
                  <a:moveTo>
                    <a:pt x="1096" y="0"/>
                  </a:moveTo>
                  <a:cubicBezTo>
                    <a:pt x="627" y="0"/>
                    <a:pt x="233" y="444"/>
                    <a:pt x="119" y="909"/>
                  </a:cubicBezTo>
                  <a:cubicBezTo>
                    <a:pt x="0" y="1397"/>
                    <a:pt x="131" y="1909"/>
                    <a:pt x="250" y="2385"/>
                  </a:cubicBezTo>
                  <a:cubicBezTo>
                    <a:pt x="655" y="3945"/>
                    <a:pt x="988" y="5683"/>
                    <a:pt x="1381" y="7243"/>
                  </a:cubicBezTo>
                  <a:cubicBezTo>
                    <a:pt x="2274" y="7326"/>
                    <a:pt x="2893" y="7910"/>
                    <a:pt x="3727" y="8219"/>
                  </a:cubicBezTo>
                  <a:cubicBezTo>
                    <a:pt x="3227" y="5981"/>
                    <a:pt x="2739" y="3730"/>
                    <a:pt x="2262" y="1504"/>
                  </a:cubicBezTo>
                  <a:cubicBezTo>
                    <a:pt x="2191" y="1171"/>
                    <a:pt x="2119" y="837"/>
                    <a:pt x="1953" y="552"/>
                  </a:cubicBezTo>
                  <a:cubicBezTo>
                    <a:pt x="1786" y="266"/>
                    <a:pt x="1488" y="16"/>
                    <a:pt x="1167" y="4"/>
                  </a:cubicBezTo>
                  <a:cubicBezTo>
                    <a:pt x="1143" y="2"/>
                    <a:pt x="1120" y="0"/>
                    <a:pt x="1096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6"/>
            <p:cNvSpPr/>
            <p:nvPr/>
          </p:nvSpPr>
          <p:spPr>
            <a:xfrm>
              <a:off x="4928488" y="3118300"/>
              <a:ext cx="84250" cy="247325"/>
            </a:xfrm>
            <a:custGeom>
              <a:avLst/>
              <a:gdLst/>
              <a:ahLst/>
              <a:cxnLst/>
              <a:rect l="l" t="t" r="r" b="b"/>
              <a:pathLst>
                <a:path w="3370" h="9893" extrusionOk="0">
                  <a:moveTo>
                    <a:pt x="1212" y="1"/>
                  </a:moveTo>
                  <a:cubicBezTo>
                    <a:pt x="802" y="1"/>
                    <a:pt x="384" y="317"/>
                    <a:pt x="203" y="718"/>
                  </a:cubicBezTo>
                  <a:cubicBezTo>
                    <a:pt x="0" y="1218"/>
                    <a:pt x="60" y="1789"/>
                    <a:pt x="131" y="2325"/>
                  </a:cubicBezTo>
                  <a:cubicBezTo>
                    <a:pt x="453" y="4825"/>
                    <a:pt x="786" y="7349"/>
                    <a:pt x="1108" y="9850"/>
                  </a:cubicBezTo>
                  <a:cubicBezTo>
                    <a:pt x="1224" y="9845"/>
                    <a:pt x="1339" y="9842"/>
                    <a:pt x="1451" y="9842"/>
                  </a:cubicBezTo>
                  <a:cubicBezTo>
                    <a:pt x="1994" y="9842"/>
                    <a:pt x="2494" y="9893"/>
                    <a:pt x="3031" y="9893"/>
                  </a:cubicBezTo>
                  <a:cubicBezTo>
                    <a:pt x="3142" y="9893"/>
                    <a:pt x="3255" y="9891"/>
                    <a:pt x="3370" y="9886"/>
                  </a:cubicBezTo>
                  <a:lnTo>
                    <a:pt x="2167" y="1361"/>
                  </a:lnTo>
                  <a:cubicBezTo>
                    <a:pt x="2096" y="861"/>
                    <a:pt x="1977" y="277"/>
                    <a:pt x="1512" y="63"/>
                  </a:cubicBezTo>
                  <a:cubicBezTo>
                    <a:pt x="1415" y="20"/>
                    <a:pt x="1314" y="1"/>
                    <a:pt x="121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6"/>
            <p:cNvSpPr/>
            <p:nvPr/>
          </p:nvSpPr>
          <p:spPr>
            <a:xfrm>
              <a:off x="5009138" y="3131400"/>
              <a:ext cx="58675" cy="252500"/>
            </a:xfrm>
            <a:custGeom>
              <a:avLst/>
              <a:gdLst/>
              <a:ahLst/>
              <a:cxnLst/>
              <a:rect l="l" t="t" r="r" b="b"/>
              <a:pathLst>
                <a:path w="2347" h="10100" extrusionOk="0">
                  <a:moveTo>
                    <a:pt x="1241" y="0"/>
                  </a:moveTo>
                  <a:cubicBezTo>
                    <a:pt x="863" y="0"/>
                    <a:pt x="464" y="258"/>
                    <a:pt x="263" y="599"/>
                  </a:cubicBezTo>
                  <a:cubicBezTo>
                    <a:pt x="1" y="1075"/>
                    <a:pt x="1" y="1634"/>
                    <a:pt x="13" y="2182"/>
                  </a:cubicBezTo>
                  <a:cubicBezTo>
                    <a:pt x="48" y="4706"/>
                    <a:pt x="84" y="7242"/>
                    <a:pt x="120" y="9754"/>
                  </a:cubicBezTo>
                  <a:cubicBezTo>
                    <a:pt x="906" y="9826"/>
                    <a:pt x="1572" y="10016"/>
                    <a:pt x="2346" y="10100"/>
                  </a:cubicBezTo>
                  <a:cubicBezTo>
                    <a:pt x="2275" y="7218"/>
                    <a:pt x="2215" y="4349"/>
                    <a:pt x="2144" y="1480"/>
                  </a:cubicBezTo>
                  <a:cubicBezTo>
                    <a:pt x="2132" y="968"/>
                    <a:pt x="2073" y="372"/>
                    <a:pt x="1632" y="110"/>
                  </a:cubicBezTo>
                  <a:cubicBezTo>
                    <a:pt x="1512" y="34"/>
                    <a:pt x="1378" y="0"/>
                    <a:pt x="1241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6"/>
            <p:cNvSpPr/>
            <p:nvPr/>
          </p:nvSpPr>
          <p:spPr>
            <a:xfrm>
              <a:off x="5073138" y="3187975"/>
              <a:ext cx="53600" cy="189375"/>
            </a:xfrm>
            <a:custGeom>
              <a:avLst/>
              <a:gdLst/>
              <a:ahLst/>
              <a:cxnLst/>
              <a:rect l="l" t="t" r="r" b="b"/>
              <a:pathLst>
                <a:path w="2144" h="7575" extrusionOk="0">
                  <a:moveTo>
                    <a:pt x="1481" y="0"/>
                  </a:moveTo>
                  <a:cubicBezTo>
                    <a:pt x="1215" y="0"/>
                    <a:pt x="937" y="153"/>
                    <a:pt x="775" y="372"/>
                  </a:cubicBezTo>
                  <a:cubicBezTo>
                    <a:pt x="536" y="705"/>
                    <a:pt x="501" y="1134"/>
                    <a:pt x="465" y="1538"/>
                  </a:cubicBezTo>
                  <a:cubicBezTo>
                    <a:pt x="310" y="3408"/>
                    <a:pt x="144" y="5289"/>
                    <a:pt x="1" y="7170"/>
                  </a:cubicBezTo>
                  <a:cubicBezTo>
                    <a:pt x="596" y="7277"/>
                    <a:pt x="1072" y="7480"/>
                    <a:pt x="1656" y="7575"/>
                  </a:cubicBezTo>
                  <a:cubicBezTo>
                    <a:pt x="1799" y="5432"/>
                    <a:pt x="1965" y="3300"/>
                    <a:pt x="2108" y="1157"/>
                  </a:cubicBezTo>
                  <a:cubicBezTo>
                    <a:pt x="2144" y="788"/>
                    <a:pt x="2144" y="348"/>
                    <a:pt x="1834" y="110"/>
                  </a:cubicBezTo>
                  <a:cubicBezTo>
                    <a:pt x="1728" y="34"/>
                    <a:pt x="1606" y="0"/>
                    <a:pt x="1481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6"/>
            <p:cNvSpPr/>
            <p:nvPr/>
          </p:nvSpPr>
          <p:spPr>
            <a:xfrm>
              <a:off x="4757338" y="3335650"/>
              <a:ext cx="973950" cy="628300"/>
            </a:xfrm>
            <a:custGeom>
              <a:avLst/>
              <a:gdLst/>
              <a:ahLst/>
              <a:cxnLst/>
              <a:rect l="l" t="t" r="r" b="b"/>
              <a:pathLst>
                <a:path w="38958" h="25132" extrusionOk="0">
                  <a:moveTo>
                    <a:pt x="5572" y="1"/>
                  </a:moveTo>
                  <a:lnTo>
                    <a:pt x="5560" y="4073"/>
                  </a:lnTo>
                  <a:lnTo>
                    <a:pt x="2227" y="1489"/>
                  </a:lnTo>
                  <a:cubicBezTo>
                    <a:pt x="1984" y="1299"/>
                    <a:pt x="1702" y="1211"/>
                    <a:pt x="1423" y="1211"/>
                  </a:cubicBezTo>
                  <a:cubicBezTo>
                    <a:pt x="881" y="1211"/>
                    <a:pt x="352" y="1546"/>
                    <a:pt x="155" y="2120"/>
                  </a:cubicBezTo>
                  <a:cubicBezTo>
                    <a:pt x="0" y="2608"/>
                    <a:pt x="131" y="3144"/>
                    <a:pt x="500" y="3501"/>
                  </a:cubicBezTo>
                  <a:lnTo>
                    <a:pt x="2536" y="5454"/>
                  </a:lnTo>
                  <a:lnTo>
                    <a:pt x="4834" y="8550"/>
                  </a:lnTo>
                  <a:cubicBezTo>
                    <a:pt x="6036" y="10172"/>
                    <a:pt x="7920" y="11104"/>
                    <a:pt x="9891" y="11104"/>
                  </a:cubicBezTo>
                  <a:cubicBezTo>
                    <a:pt x="10263" y="11104"/>
                    <a:pt x="10639" y="11070"/>
                    <a:pt x="11013" y="11002"/>
                  </a:cubicBezTo>
                  <a:lnTo>
                    <a:pt x="28956" y="24040"/>
                  </a:lnTo>
                  <a:cubicBezTo>
                    <a:pt x="29973" y="24779"/>
                    <a:pt x="31144" y="25132"/>
                    <a:pt x="32301" y="25132"/>
                  </a:cubicBezTo>
                  <a:cubicBezTo>
                    <a:pt x="34271" y="25132"/>
                    <a:pt x="36201" y="24110"/>
                    <a:pt x="37267" y="22242"/>
                  </a:cubicBezTo>
                  <a:cubicBezTo>
                    <a:pt x="38957" y="19229"/>
                    <a:pt x="37636" y="15443"/>
                    <a:pt x="34433" y="14145"/>
                  </a:cubicBezTo>
                  <a:lnTo>
                    <a:pt x="14704" y="6216"/>
                  </a:lnTo>
                  <a:lnTo>
                    <a:pt x="14300" y="112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6"/>
            <p:cNvSpPr/>
            <p:nvPr/>
          </p:nvSpPr>
          <p:spPr>
            <a:xfrm>
              <a:off x="4896638" y="3335950"/>
              <a:ext cx="218200" cy="35975"/>
            </a:xfrm>
            <a:custGeom>
              <a:avLst/>
              <a:gdLst/>
              <a:ahLst/>
              <a:cxnLst/>
              <a:rect l="l" t="t" r="r" b="b"/>
              <a:pathLst>
                <a:path w="8728" h="1439" extrusionOk="0">
                  <a:moveTo>
                    <a:pt x="0" y="1"/>
                  </a:moveTo>
                  <a:lnTo>
                    <a:pt x="1191" y="548"/>
                  </a:lnTo>
                  <a:cubicBezTo>
                    <a:pt x="2481" y="1131"/>
                    <a:pt x="3870" y="1438"/>
                    <a:pt x="5273" y="1438"/>
                  </a:cubicBezTo>
                  <a:cubicBezTo>
                    <a:pt x="5619" y="1438"/>
                    <a:pt x="5965" y="1420"/>
                    <a:pt x="6311" y="1382"/>
                  </a:cubicBezTo>
                  <a:lnTo>
                    <a:pt x="8728" y="1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6"/>
            <p:cNvSpPr/>
            <p:nvPr/>
          </p:nvSpPr>
          <p:spPr>
            <a:xfrm>
              <a:off x="4896638" y="3430675"/>
              <a:ext cx="136950" cy="111875"/>
            </a:xfrm>
            <a:custGeom>
              <a:avLst/>
              <a:gdLst/>
              <a:ahLst/>
              <a:cxnLst/>
              <a:rect l="l" t="t" r="r" b="b"/>
              <a:pathLst>
                <a:path w="5478" h="4475" extrusionOk="0">
                  <a:moveTo>
                    <a:pt x="1367" y="1"/>
                  </a:moveTo>
                  <a:cubicBezTo>
                    <a:pt x="857" y="1"/>
                    <a:pt x="383" y="113"/>
                    <a:pt x="0" y="296"/>
                  </a:cubicBezTo>
                  <a:cubicBezTo>
                    <a:pt x="1072" y="581"/>
                    <a:pt x="2227" y="1058"/>
                    <a:pt x="3155" y="1784"/>
                  </a:cubicBezTo>
                  <a:cubicBezTo>
                    <a:pt x="4108" y="2510"/>
                    <a:pt x="4846" y="3510"/>
                    <a:pt x="5382" y="4475"/>
                  </a:cubicBezTo>
                  <a:cubicBezTo>
                    <a:pt x="5477" y="3939"/>
                    <a:pt x="5441" y="3272"/>
                    <a:pt x="5179" y="2617"/>
                  </a:cubicBezTo>
                  <a:cubicBezTo>
                    <a:pt x="4929" y="1963"/>
                    <a:pt x="4465" y="1343"/>
                    <a:pt x="3870" y="867"/>
                  </a:cubicBezTo>
                  <a:cubicBezTo>
                    <a:pt x="3274" y="403"/>
                    <a:pt x="2548" y="105"/>
                    <a:pt x="1846" y="34"/>
                  </a:cubicBezTo>
                  <a:cubicBezTo>
                    <a:pt x="1684" y="11"/>
                    <a:pt x="1524" y="1"/>
                    <a:pt x="1367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6"/>
            <p:cNvSpPr/>
            <p:nvPr/>
          </p:nvSpPr>
          <p:spPr>
            <a:xfrm>
              <a:off x="4292988" y="3116575"/>
              <a:ext cx="829875" cy="756075"/>
            </a:xfrm>
            <a:custGeom>
              <a:avLst/>
              <a:gdLst/>
              <a:ahLst/>
              <a:cxnLst/>
              <a:rect l="l" t="t" r="r" b="b"/>
              <a:pathLst>
                <a:path w="33195" h="30243" extrusionOk="0">
                  <a:moveTo>
                    <a:pt x="16598" y="1"/>
                  </a:moveTo>
                  <a:cubicBezTo>
                    <a:pt x="12728" y="1"/>
                    <a:pt x="8859" y="1477"/>
                    <a:pt x="5906" y="4430"/>
                  </a:cubicBezTo>
                  <a:cubicBezTo>
                    <a:pt x="0" y="10336"/>
                    <a:pt x="0" y="19908"/>
                    <a:pt x="5906" y="25814"/>
                  </a:cubicBezTo>
                  <a:cubicBezTo>
                    <a:pt x="8859" y="28766"/>
                    <a:pt x="12728" y="30243"/>
                    <a:pt x="16598" y="30243"/>
                  </a:cubicBezTo>
                  <a:cubicBezTo>
                    <a:pt x="20467" y="30243"/>
                    <a:pt x="24337" y="28766"/>
                    <a:pt x="27290" y="25814"/>
                  </a:cubicBezTo>
                  <a:cubicBezTo>
                    <a:pt x="33195" y="19908"/>
                    <a:pt x="33195" y="10336"/>
                    <a:pt x="27290" y="4430"/>
                  </a:cubicBezTo>
                  <a:cubicBezTo>
                    <a:pt x="24337" y="1477"/>
                    <a:pt x="20467" y="1"/>
                    <a:pt x="16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6"/>
            <p:cNvSpPr/>
            <p:nvPr/>
          </p:nvSpPr>
          <p:spPr>
            <a:xfrm>
              <a:off x="4397763" y="3319950"/>
              <a:ext cx="209575" cy="190600"/>
            </a:xfrm>
            <a:custGeom>
              <a:avLst/>
              <a:gdLst/>
              <a:ahLst/>
              <a:cxnLst/>
              <a:rect l="l" t="t" r="r" b="b"/>
              <a:pathLst>
                <a:path w="8383" h="7624" extrusionOk="0">
                  <a:moveTo>
                    <a:pt x="4190" y="1"/>
                  </a:moveTo>
                  <a:cubicBezTo>
                    <a:pt x="2463" y="1"/>
                    <a:pt x="896" y="1186"/>
                    <a:pt x="489" y="2939"/>
                  </a:cubicBezTo>
                  <a:cubicBezTo>
                    <a:pt x="0" y="4987"/>
                    <a:pt x="1262" y="7034"/>
                    <a:pt x="3310" y="7523"/>
                  </a:cubicBezTo>
                  <a:cubicBezTo>
                    <a:pt x="3602" y="7590"/>
                    <a:pt x="3894" y="7623"/>
                    <a:pt x="4182" y="7623"/>
                  </a:cubicBezTo>
                  <a:cubicBezTo>
                    <a:pt x="5913" y="7623"/>
                    <a:pt x="7486" y="6445"/>
                    <a:pt x="7894" y="4689"/>
                  </a:cubicBezTo>
                  <a:cubicBezTo>
                    <a:pt x="8382" y="2641"/>
                    <a:pt x="7120" y="581"/>
                    <a:pt x="5072" y="105"/>
                  </a:cubicBezTo>
                  <a:cubicBezTo>
                    <a:pt x="4777" y="35"/>
                    <a:pt x="4481" y="1"/>
                    <a:pt x="4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6"/>
            <p:cNvSpPr/>
            <p:nvPr/>
          </p:nvSpPr>
          <p:spPr>
            <a:xfrm>
              <a:off x="4551638" y="3217800"/>
              <a:ext cx="65825" cy="65500"/>
            </a:xfrm>
            <a:custGeom>
              <a:avLst/>
              <a:gdLst/>
              <a:ahLst/>
              <a:cxnLst/>
              <a:rect l="l" t="t" r="r" b="b"/>
              <a:pathLst>
                <a:path w="2633" h="2620" extrusionOk="0">
                  <a:moveTo>
                    <a:pt x="1323" y="0"/>
                  </a:moveTo>
                  <a:cubicBezTo>
                    <a:pt x="596" y="0"/>
                    <a:pt x="1" y="583"/>
                    <a:pt x="1" y="1310"/>
                  </a:cubicBezTo>
                  <a:cubicBezTo>
                    <a:pt x="1" y="2036"/>
                    <a:pt x="596" y="2619"/>
                    <a:pt x="1323" y="2619"/>
                  </a:cubicBezTo>
                  <a:cubicBezTo>
                    <a:pt x="2037" y="2619"/>
                    <a:pt x="2632" y="2036"/>
                    <a:pt x="2632" y="1310"/>
                  </a:cubicBezTo>
                  <a:cubicBezTo>
                    <a:pt x="2632" y="583"/>
                    <a:pt x="2037" y="0"/>
                    <a:pt x="1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6"/>
            <p:cNvSpPr/>
            <p:nvPr/>
          </p:nvSpPr>
          <p:spPr>
            <a:xfrm>
              <a:off x="4636488" y="3319300"/>
              <a:ext cx="105975" cy="96750"/>
            </a:xfrm>
            <a:custGeom>
              <a:avLst/>
              <a:gdLst/>
              <a:ahLst/>
              <a:cxnLst/>
              <a:rect l="l" t="t" r="r" b="b"/>
              <a:pathLst>
                <a:path w="4239" h="3870" extrusionOk="0">
                  <a:moveTo>
                    <a:pt x="2120" y="0"/>
                  </a:moveTo>
                  <a:cubicBezTo>
                    <a:pt x="1625" y="0"/>
                    <a:pt x="1131" y="191"/>
                    <a:pt x="750" y="572"/>
                  </a:cubicBezTo>
                  <a:cubicBezTo>
                    <a:pt x="0" y="1322"/>
                    <a:pt x="0" y="2548"/>
                    <a:pt x="750" y="3298"/>
                  </a:cubicBezTo>
                  <a:cubicBezTo>
                    <a:pt x="1131" y="3679"/>
                    <a:pt x="1625" y="3870"/>
                    <a:pt x="2120" y="3870"/>
                  </a:cubicBezTo>
                  <a:cubicBezTo>
                    <a:pt x="2614" y="3870"/>
                    <a:pt x="3108" y="3679"/>
                    <a:pt x="3489" y="3298"/>
                  </a:cubicBezTo>
                  <a:cubicBezTo>
                    <a:pt x="4239" y="2548"/>
                    <a:pt x="4239" y="1322"/>
                    <a:pt x="3489" y="572"/>
                  </a:cubicBezTo>
                  <a:cubicBezTo>
                    <a:pt x="3108" y="191"/>
                    <a:pt x="2614" y="0"/>
                    <a:pt x="2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6"/>
            <p:cNvSpPr/>
            <p:nvPr/>
          </p:nvSpPr>
          <p:spPr>
            <a:xfrm>
              <a:off x="4718038" y="3204400"/>
              <a:ext cx="95275" cy="95275"/>
            </a:xfrm>
            <a:custGeom>
              <a:avLst/>
              <a:gdLst/>
              <a:ahLst/>
              <a:cxnLst/>
              <a:rect l="l" t="t" r="r" b="b"/>
              <a:pathLst>
                <a:path w="3811" h="3811" extrusionOk="0">
                  <a:moveTo>
                    <a:pt x="1906" y="0"/>
                  </a:moveTo>
                  <a:cubicBezTo>
                    <a:pt x="858" y="0"/>
                    <a:pt x="1" y="869"/>
                    <a:pt x="1" y="1905"/>
                  </a:cubicBezTo>
                  <a:cubicBezTo>
                    <a:pt x="1" y="2965"/>
                    <a:pt x="870" y="3810"/>
                    <a:pt x="1906" y="3810"/>
                  </a:cubicBezTo>
                  <a:cubicBezTo>
                    <a:pt x="2965" y="3810"/>
                    <a:pt x="3811" y="2953"/>
                    <a:pt x="3811" y="1905"/>
                  </a:cubicBezTo>
                  <a:cubicBezTo>
                    <a:pt x="3811" y="869"/>
                    <a:pt x="2965" y="12"/>
                    <a:pt x="1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6"/>
            <p:cNvSpPr/>
            <p:nvPr/>
          </p:nvSpPr>
          <p:spPr>
            <a:xfrm>
              <a:off x="4853163" y="3336250"/>
              <a:ext cx="158675" cy="158375"/>
            </a:xfrm>
            <a:custGeom>
              <a:avLst/>
              <a:gdLst/>
              <a:ahLst/>
              <a:cxnLst/>
              <a:rect l="l" t="t" r="r" b="b"/>
              <a:pathLst>
                <a:path w="6347" h="6335" extrusionOk="0">
                  <a:moveTo>
                    <a:pt x="3190" y="1"/>
                  </a:moveTo>
                  <a:cubicBezTo>
                    <a:pt x="3182" y="1"/>
                    <a:pt x="3175" y="1"/>
                    <a:pt x="3168" y="1"/>
                  </a:cubicBezTo>
                  <a:cubicBezTo>
                    <a:pt x="1418" y="1"/>
                    <a:pt x="1" y="1406"/>
                    <a:pt x="1" y="3168"/>
                  </a:cubicBezTo>
                  <a:cubicBezTo>
                    <a:pt x="1" y="4918"/>
                    <a:pt x="1418" y="6335"/>
                    <a:pt x="3168" y="6335"/>
                  </a:cubicBezTo>
                  <a:cubicBezTo>
                    <a:pt x="4930" y="6335"/>
                    <a:pt x="6347" y="4918"/>
                    <a:pt x="6347" y="3168"/>
                  </a:cubicBezTo>
                  <a:cubicBezTo>
                    <a:pt x="6347" y="1437"/>
                    <a:pt x="4942" y="1"/>
                    <a:pt x="3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6"/>
            <p:cNvSpPr/>
            <p:nvPr/>
          </p:nvSpPr>
          <p:spPr>
            <a:xfrm>
              <a:off x="4737388" y="3529125"/>
              <a:ext cx="96750" cy="96775"/>
            </a:xfrm>
            <a:custGeom>
              <a:avLst/>
              <a:gdLst/>
              <a:ahLst/>
              <a:cxnLst/>
              <a:rect l="l" t="t" r="r" b="b"/>
              <a:pathLst>
                <a:path w="3870" h="3871" extrusionOk="0">
                  <a:moveTo>
                    <a:pt x="1941" y="1"/>
                  </a:moveTo>
                  <a:cubicBezTo>
                    <a:pt x="870" y="1"/>
                    <a:pt x="0" y="870"/>
                    <a:pt x="0" y="1942"/>
                  </a:cubicBezTo>
                  <a:cubicBezTo>
                    <a:pt x="0" y="3013"/>
                    <a:pt x="870" y="3870"/>
                    <a:pt x="1941" y="3870"/>
                  </a:cubicBezTo>
                  <a:cubicBezTo>
                    <a:pt x="3013" y="3870"/>
                    <a:pt x="3870" y="3013"/>
                    <a:pt x="3870" y="1942"/>
                  </a:cubicBezTo>
                  <a:cubicBezTo>
                    <a:pt x="3870" y="870"/>
                    <a:pt x="3013" y="1"/>
                    <a:pt x="1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6"/>
            <p:cNvSpPr/>
            <p:nvPr/>
          </p:nvSpPr>
          <p:spPr>
            <a:xfrm>
              <a:off x="4580513" y="3601875"/>
              <a:ext cx="87550" cy="79575"/>
            </a:xfrm>
            <a:custGeom>
              <a:avLst/>
              <a:gdLst/>
              <a:ahLst/>
              <a:cxnLst/>
              <a:rect l="l" t="t" r="r" b="b"/>
              <a:pathLst>
                <a:path w="3502" h="3183" extrusionOk="0">
                  <a:moveTo>
                    <a:pt x="1749" y="0"/>
                  </a:moveTo>
                  <a:cubicBezTo>
                    <a:pt x="1028" y="0"/>
                    <a:pt x="376" y="489"/>
                    <a:pt x="203" y="1222"/>
                  </a:cubicBezTo>
                  <a:cubicBezTo>
                    <a:pt x="1" y="2080"/>
                    <a:pt x="525" y="2937"/>
                    <a:pt x="1382" y="3139"/>
                  </a:cubicBezTo>
                  <a:cubicBezTo>
                    <a:pt x="1505" y="3168"/>
                    <a:pt x="1627" y="3182"/>
                    <a:pt x="1748" y="3182"/>
                  </a:cubicBezTo>
                  <a:cubicBezTo>
                    <a:pt x="2471" y="3182"/>
                    <a:pt x="3125" y="2685"/>
                    <a:pt x="3299" y="1961"/>
                  </a:cubicBezTo>
                  <a:cubicBezTo>
                    <a:pt x="3501" y="1103"/>
                    <a:pt x="2977" y="246"/>
                    <a:pt x="2120" y="44"/>
                  </a:cubicBezTo>
                  <a:cubicBezTo>
                    <a:pt x="1996" y="14"/>
                    <a:pt x="187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6"/>
            <p:cNvSpPr/>
            <p:nvPr/>
          </p:nvSpPr>
          <p:spPr>
            <a:xfrm>
              <a:off x="3116938" y="2507475"/>
              <a:ext cx="1075750" cy="566875"/>
            </a:xfrm>
            <a:custGeom>
              <a:avLst/>
              <a:gdLst/>
              <a:ahLst/>
              <a:cxnLst/>
              <a:rect l="l" t="t" r="r" b="b"/>
              <a:pathLst>
                <a:path w="43030" h="22675" extrusionOk="0">
                  <a:moveTo>
                    <a:pt x="21706" y="695"/>
                  </a:moveTo>
                  <a:lnTo>
                    <a:pt x="42006" y="13661"/>
                  </a:lnTo>
                  <a:lnTo>
                    <a:pt x="24909" y="21936"/>
                  </a:lnTo>
                  <a:lnTo>
                    <a:pt x="1215" y="4398"/>
                  </a:lnTo>
                  <a:lnTo>
                    <a:pt x="21706" y="695"/>
                  </a:lnTo>
                  <a:close/>
                  <a:moveTo>
                    <a:pt x="21765" y="0"/>
                  </a:moveTo>
                  <a:cubicBezTo>
                    <a:pt x="21745" y="0"/>
                    <a:pt x="21726" y="2"/>
                    <a:pt x="21706" y="5"/>
                  </a:cubicBezTo>
                  <a:lnTo>
                    <a:pt x="298" y="3862"/>
                  </a:lnTo>
                  <a:cubicBezTo>
                    <a:pt x="167" y="3874"/>
                    <a:pt x="60" y="3981"/>
                    <a:pt x="37" y="4112"/>
                  </a:cubicBezTo>
                  <a:cubicBezTo>
                    <a:pt x="1" y="4243"/>
                    <a:pt x="60" y="4398"/>
                    <a:pt x="167" y="4470"/>
                  </a:cubicBezTo>
                  <a:lnTo>
                    <a:pt x="24647" y="22615"/>
                  </a:lnTo>
                  <a:cubicBezTo>
                    <a:pt x="24706" y="22639"/>
                    <a:pt x="24790" y="22674"/>
                    <a:pt x="24861" y="22674"/>
                  </a:cubicBezTo>
                  <a:cubicBezTo>
                    <a:pt x="24909" y="22674"/>
                    <a:pt x="24968" y="22650"/>
                    <a:pt x="24980" y="22639"/>
                  </a:cubicBezTo>
                  <a:lnTo>
                    <a:pt x="42828" y="14007"/>
                  </a:lnTo>
                  <a:cubicBezTo>
                    <a:pt x="42947" y="13959"/>
                    <a:pt x="43018" y="13840"/>
                    <a:pt x="43018" y="13721"/>
                  </a:cubicBezTo>
                  <a:cubicBezTo>
                    <a:pt x="43030" y="13590"/>
                    <a:pt x="42970" y="13471"/>
                    <a:pt x="42863" y="13411"/>
                  </a:cubicBezTo>
                  <a:lnTo>
                    <a:pt x="21944" y="52"/>
                  </a:lnTo>
                  <a:cubicBezTo>
                    <a:pt x="21889" y="16"/>
                    <a:pt x="21828" y="0"/>
                    <a:pt x="2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6"/>
            <p:cNvSpPr/>
            <p:nvPr/>
          </p:nvSpPr>
          <p:spPr>
            <a:xfrm>
              <a:off x="3651838" y="1749650"/>
              <a:ext cx="356025" cy="774625"/>
            </a:xfrm>
            <a:custGeom>
              <a:avLst/>
              <a:gdLst/>
              <a:ahLst/>
              <a:cxnLst/>
              <a:rect l="l" t="t" r="r" b="b"/>
              <a:pathLst>
                <a:path w="14241" h="30985" extrusionOk="0">
                  <a:moveTo>
                    <a:pt x="13856" y="1"/>
                  </a:moveTo>
                  <a:cubicBezTo>
                    <a:pt x="13727" y="1"/>
                    <a:pt x="13600" y="74"/>
                    <a:pt x="13538" y="207"/>
                  </a:cubicBezTo>
                  <a:lnTo>
                    <a:pt x="72" y="30508"/>
                  </a:lnTo>
                  <a:cubicBezTo>
                    <a:pt x="0" y="30675"/>
                    <a:pt x="72" y="30877"/>
                    <a:pt x="250" y="30961"/>
                  </a:cubicBezTo>
                  <a:cubicBezTo>
                    <a:pt x="298" y="30973"/>
                    <a:pt x="346" y="30985"/>
                    <a:pt x="381" y="30985"/>
                  </a:cubicBezTo>
                  <a:cubicBezTo>
                    <a:pt x="500" y="30985"/>
                    <a:pt x="631" y="30913"/>
                    <a:pt x="703" y="30782"/>
                  </a:cubicBezTo>
                  <a:lnTo>
                    <a:pt x="14169" y="481"/>
                  </a:lnTo>
                  <a:cubicBezTo>
                    <a:pt x="14240" y="314"/>
                    <a:pt x="14169" y="100"/>
                    <a:pt x="13990" y="28"/>
                  </a:cubicBezTo>
                  <a:cubicBezTo>
                    <a:pt x="13947" y="10"/>
                    <a:pt x="13902" y="1"/>
                    <a:pt x="13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6"/>
            <p:cNvSpPr/>
            <p:nvPr/>
          </p:nvSpPr>
          <p:spPr>
            <a:xfrm>
              <a:off x="3356863" y="2046075"/>
              <a:ext cx="841200" cy="766400"/>
            </a:xfrm>
            <a:custGeom>
              <a:avLst/>
              <a:gdLst/>
              <a:ahLst/>
              <a:cxnLst/>
              <a:rect l="l" t="t" r="r" b="b"/>
              <a:pathLst>
                <a:path w="33648" h="30656" extrusionOk="0">
                  <a:moveTo>
                    <a:pt x="16830" y="0"/>
                  </a:moveTo>
                  <a:cubicBezTo>
                    <a:pt x="12907" y="0"/>
                    <a:pt x="8983" y="1494"/>
                    <a:pt x="5989" y="4483"/>
                  </a:cubicBezTo>
                  <a:cubicBezTo>
                    <a:pt x="0" y="10472"/>
                    <a:pt x="0" y="20175"/>
                    <a:pt x="5989" y="26164"/>
                  </a:cubicBezTo>
                  <a:cubicBezTo>
                    <a:pt x="8983" y="29159"/>
                    <a:pt x="12907" y="30656"/>
                    <a:pt x="16830" y="30656"/>
                  </a:cubicBezTo>
                  <a:cubicBezTo>
                    <a:pt x="20753" y="30656"/>
                    <a:pt x="24676" y="29159"/>
                    <a:pt x="27670" y="26164"/>
                  </a:cubicBezTo>
                  <a:cubicBezTo>
                    <a:pt x="33647" y="20175"/>
                    <a:pt x="33647" y="10472"/>
                    <a:pt x="27670" y="4483"/>
                  </a:cubicBezTo>
                  <a:cubicBezTo>
                    <a:pt x="24676" y="1494"/>
                    <a:pt x="20753" y="0"/>
                    <a:pt x="16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6"/>
            <p:cNvSpPr/>
            <p:nvPr/>
          </p:nvSpPr>
          <p:spPr>
            <a:xfrm>
              <a:off x="3530388" y="2223625"/>
              <a:ext cx="144400" cy="144375"/>
            </a:xfrm>
            <a:custGeom>
              <a:avLst/>
              <a:gdLst/>
              <a:ahLst/>
              <a:cxnLst/>
              <a:rect l="l" t="t" r="r" b="b"/>
              <a:pathLst>
                <a:path w="5776" h="5775" extrusionOk="0">
                  <a:moveTo>
                    <a:pt x="2894" y="0"/>
                  </a:moveTo>
                  <a:cubicBezTo>
                    <a:pt x="1298" y="0"/>
                    <a:pt x="1" y="1298"/>
                    <a:pt x="1" y="2893"/>
                  </a:cubicBezTo>
                  <a:cubicBezTo>
                    <a:pt x="1" y="4477"/>
                    <a:pt x="1298" y="5775"/>
                    <a:pt x="2894" y="5775"/>
                  </a:cubicBezTo>
                  <a:cubicBezTo>
                    <a:pt x="4489" y="5775"/>
                    <a:pt x="5775" y="4477"/>
                    <a:pt x="5775" y="2893"/>
                  </a:cubicBezTo>
                  <a:cubicBezTo>
                    <a:pt x="5775" y="1298"/>
                    <a:pt x="4489" y="0"/>
                    <a:pt x="28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6"/>
            <p:cNvSpPr/>
            <p:nvPr/>
          </p:nvSpPr>
          <p:spPr>
            <a:xfrm>
              <a:off x="3691413" y="2138775"/>
              <a:ext cx="62850" cy="62550"/>
            </a:xfrm>
            <a:custGeom>
              <a:avLst/>
              <a:gdLst/>
              <a:ahLst/>
              <a:cxnLst/>
              <a:rect l="l" t="t" r="r" b="b"/>
              <a:pathLst>
                <a:path w="2514" h="2502" extrusionOk="0">
                  <a:moveTo>
                    <a:pt x="1251" y="1"/>
                  </a:moveTo>
                  <a:cubicBezTo>
                    <a:pt x="560" y="1"/>
                    <a:pt x="1" y="549"/>
                    <a:pt x="1" y="1251"/>
                  </a:cubicBezTo>
                  <a:cubicBezTo>
                    <a:pt x="1" y="1954"/>
                    <a:pt x="572" y="2501"/>
                    <a:pt x="1251" y="2501"/>
                  </a:cubicBezTo>
                  <a:cubicBezTo>
                    <a:pt x="1953" y="2501"/>
                    <a:pt x="2513" y="1942"/>
                    <a:pt x="2513" y="1251"/>
                  </a:cubicBezTo>
                  <a:cubicBezTo>
                    <a:pt x="2513" y="572"/>
                    <a:pt x="1942" y="13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6"/>
            <p:cNvSpPr/>
            <p:nvPr/>
          </p:nvSpPr>
          <p:spPr>
            <a:xfrm>
              <a:off x="3816438" y="2269150"/>
              <a:ext cx="160175" cy="159875"/>
            </a:xfrm>
            <a:custGeom>
              <a:avLst/>
              <a:gdLst/>
              <a:ahLst/>
              <a:cxnLst/>
              <a:rect l="l" t="t" r="r" b="b"/>
              <a:pathLst>
                <a:path w="6407" h="6395" extrusionOk="0">
                  <a:moveTo>
                    <a:pt x="3203" y="1"/>
                  </a:moveTo>
                  <a:cubicBezTo>
                    <a:pt x="1429" y="1"/>
                    <a:pt x="0" y="1430"/>
                    <a:pt x="0" y="3192"/>
                  </a:cubicBezTo>
                  <a:cubicBezTo>
                    <a:pt x="0" y="4966"/>
                    <a:pt x="1429" y="6395"/>
                    <a:pt x="3203" y="6395"/>
                  </a:cubicBezTo>
                  <a:cubicBezTo>
                    <a:pt x="4977" y="6395"/>
                    <a:pt x="6406" y="4966"/>
                    <a:pt x="6406" y="3192"/>
                  </a:cubicBezTo>
                  <a:cubicBezTo>
                    <a:pt x="6406" y="1430"/>
                    <a:pt x="4977" y="1"/>
                    <a:pt x="3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6"/>
            <p:cNvSpPr/>
            <p:nvPr/>
          </p:nvSpPr>
          <p:spPr>
            <a:xfrm>
              <a:off x="3861388" y="2127775"/>
              <a:ext cx="52700" cy="52700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1048" y="0"/>
                  </a:moveTo>
                  <a:cubicBezTo>
                    <a:pt x="477" y="0"/>
                    <a:pt x="0" y="477"/>
                    <a:pt x="0" y="1048"/>
                  </a:cubicBezTo>
                  <a:cubicBezTo>
                    <a:pt x="0" y="1632"/>
                    <a:pt x="477" y="2108"/>
                    <a:pt x="1048" y="2108"/>
                  </a:cubicBezTo>
                  <a:cubicBezTo>
                    <a:pt x="1631" y="2108"/>
                    <a:pt x="2108" y="1632"/>
                    <a:pt x="2108" y="1048"/>
                  </a:cubicBezTo>
                  <a:cubicBezTo>
                    <a:pt x="2108" y="477"/>
                    <a:pt x="1643" y="0"/>
                    <a:pt x="1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6"/>
            <p:cNvSpPr/>
            <p:nvPr/>
          </p:nvSpPr>
          <p:spPr>
            <a:xfrm>
              <a:off x="3951863" y="2487125"/>
              <a:ext cx="88150" cy="82025"/>
            </a:xfrm>
            <a:custGeom>
              <a:avLst/>
              <a:gdLst/>
              <a:ahLst/>
              <a:cxnLst/>
              <a:rect l="l" t="t" r="r" b="b"/>
              <a:pathLst>
                <a:path w="3526" h="3281" extrusionOk="0">
                  <a:moveTo>
                    <a:pt x="1764" y="0"/>
                  </a:moveTo>
                  <a:cubicBezTo>
                    <a:pt x="973" y="0"/>
                    <a:pt x="273" y="573"/>
                    <a:pt x="144" y="1378"/>
                  </a:cubicBezTo>
                  <a:cubicBezTo>
                    <a:pt x="1" y="2271"/>
                    <a:pt x="608" y="3105"/>
                    <a:pt x="1501" y="3260"/>
                  </a:cubicBezTo>
                  <a:cubicBezTo>
                    <a:pt x="1589" y="3274"/>
                    <a:pt x="1676" y="3280"/>
                    <a:pt x="1762" y="3280"/>
                  </a:cubicBezTo>
                  <a:cubicBezTo>
                    <a:pt x="2551" y="3280"/>
                    <a:pt x="3243" y="2708"/>
                    <a:pt x="3382" y="1902"/>
                  </a:cubicBezTo>
                  <a:cubicBezTo>
                    <a:pt x="3525" y="1009"/>
                    <a:pt x="2918" y="164"/>
                    <a:pt x="2025" y="21"/>
                  </a:cubicBezTo>
                  <a:cubicBezTo>
                    <a:pt x="1937" y="7"/>
                    <a:pt x="1850" y="0"/>
                    <a:pt x="1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6"/>
            <p:cNvSpPr/>
            <p:nvPr/>
          </p:nvSpPr>
          <p:spPr>
            <a:xfrm>
              <a:off x="3117838" y="1749700"/>
              <a:ext cx="889425" cy="1324650"/>
            </a:xfrm>
            <a:custGeom>
              <a:avLst/>
              <a:gdLst/>
              <a:ahLst/>
              <a:cxnLst/>
              <a:rect l="l" t="t" r="r" b="b"/>
              <a:pathLst>
                <a:path w="35577" h="52986" extrusionOk="0">
                  <a:moveTo>
                    <a:pt x="34683" y="1348"/>
                  </a:moveTo>
                  <a:lnTo>
                    <a:pt x="24599" y="52045"/>
                  </a:lnTo>
                  <a:lnTo>
                    <a:pt x="870" y="34471"/>
                  </a:lnTo>
                  <a:lnTo>
                    <a:pt x="34683" y="1348"/>
                  </a:lnTo>
                  <a:close/>
                  <a:moveTo>
                    <a:pt x="35223" y="1"/>
                  </a:moveTo>
                  <a:cubicBezTo>
                    <a:pt x="35132" y="1"/>
                    <a:pt x="35042" y="37"/>
                    <a:pt x="34981" y="98"/>
                  </a:cubicBezTo>
                  <a:lnTo>
                    <a:pt x="108" y="34257"/>
                  </a:lnTo>
                  <a:cubicBezTo>
                    <a:pt x="24" y="34328"/>
                    <a:pt x="1" y="34423"/>
                    <a:pt x="1" y="34531"/>
                  </a:cubicBezTo>
                  <a:cubicBezTo>
                    <a:pt x="1" y="34626"/>
                    <a:pt x="60" y="34721"/>
                    <a:pt x="131" y="34781"/>
                  </a:cubicBezTo>
                  <a:lnTo>
                    <a:pt x="24611" y="52926"/>
                  </a:lnTo>
                  <a:cubicBezTo>
                    <a:pt x="24670" y="52950"/>
                    <a:pt x="24754" y="52985"/>
                    <a:pt x="24825" y="52985"/>
                  </a:cubicBezTo>
                  <a:cubicBezTo>
                    <a:pt x="24873" y="52985"/>
                    <a:pt x="24896" y="52961"/>
                    <a:pt x="24956" y="52961"/>
                  </a:cubicBezTo>
                  <a:cubicBezTo>
                    <a:pt x="25063" y="52926"/>
                    <a:pt x="25135" y="52830"/>
                    <a:pt x="25170" y="52711"/>
                  </a:cubicBezTo>
                  <a:lnTo>
                    <a:pt x="35553" y="419"/>
                  </a:lnTo>
                  <a:cubicBezTo>
                    <a:pt x="35576" y="264"/>
                    <a:pt x="35517" y="122"/>
                    <a:pt x="35374" y="38"/>
                  </a:cubicBezTo>
                  <a:cubicBezTo>
                    <a:pt x="35326" y="12"/>
                    <a:pt x="35274" y="1"/>
                    <a:pt x="35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6"/>
            <p:cNvSpPr/>
            <p:nvPr/>
          </p:nvSpPr>
          <p:spPr>
            <a:xfrm>
              <a:off x="3729513" y="1749750"/>
              <a:ext cx="463775" cy="1324600"/>
            </a:xfrm>
            <a:custGeom>
              <a:avLst/>
              <a:gdLst/>
              <a:ahLst/>
              <a:cxnLst/>
              <a:rect l="l" t="t" r="r" b="b"/>
              <a:pathLst>
                <a:path w="18551" h="52984" extrusionOk="0">
                  <a:moveTo>
                    <a:pt x="10716" y="2215"/>
                  </a:moveTo>
                  <a:lnTo>
                    <a:pt x="17813" y="43815"/>
                  </a:lnTo>
                  <a:lnTo>
                    <a:pt x="822" y="52043"/>
                  </a:lnTo>
                  <a:lnTo>
                    <a:pt x="10716" y="2215"/>
                  </a:lnTo>
                  <a:close/>
                  <a:moveTo>
                    <a:pt x="10740" y="1"/>
                  </a:moveTo>
                  <a:cubicBezTo>
                    <a:pt x="10597" y="1"/>
                    <a:pt x="10443" y="96"/>
                    <a:pt x="10419" y="262"/>
                  </a:cubicBezTo>
                  <a:lnTo>
                    <a:pt x="25" y="52567"/>
                  </a:lnTo>
                  <a:cubicBezTo>
                    <a:pt x="1" y="52697"/>
                    <a:pt x="48" y="52828"/>
                    <a:pt x="144" y="52900"/>
                  </a:cubicBezTo>
                  <a:cubicBezTo>
                    <a:pt x="203" y="52948"/>
                    <a:pt x="287" y="52983"/>
                    <a:pt x="358" y="52983"/>
                  </a:cubicBezTo>
                  <a:cubicBezTo>
                    <a:pt x="406" y="52983"/>
                    <a:pt x="465" y="52959"/>
                    <a:pt x="477" y="52936"/>
                  </a:cubicBezTo>
                  <a:lnTo>
                    <a:pt x="18325" y="44304"/>
                  </a:lnTo>
                  <a:cubicBezTo>
                    <a:pt x="18467" y="44244"/>
                    <a:pt x="18551" y="44089"/>
                    <a:pt x="18515" y="43946"/>
                  </a:cubicBezTo>
                  <a:lnTo>
                    <a:pt x="11074" y="274"/>
                  </a:lnTo>
                  <a:cubicBezTo>
                    <a:pt x="11038" y="120"/>
                    <a:pt x="10907" y="1"/>
                    <a:pt x="10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6"/>
            <p:cNvSpPr/>
            <p:nvPr/>
          </p:nvSpPr>
          <p:spPr>
            <a:xfrm>
              <a:off x="3933713" y="1698550"/>
              <a:ext cx="128900" cy="128925"/>
            </a:xfrm>
            <a:custGeom>
              <a:avLst/>
              <a:gdLst/>
              <a:ahLst/>
              <a:cxnLst/>
              <a:rect l="l" t="t" r="r" b="b"/>
              <a:pathLst>
                <a:path w="5156" h="5157" extrusionOk="0">
                  <a:moveTo>
                    <a:pt x="2584" y="1"/>
                  </a:moveTo>
                  <a:cubicBezTo>
                    <a:pt x="1155" y="1"/>
                    <a:pt x="1" y="1144"/>
                    <a:pt x="1" y="2584"/>
                  </a:cubicBezTo>
                  <a:cubicBezTo>
                    <a:pt x="1" y="4013"/>
                    <a:pt x="1155" y="5156"/>
                    <a:pt x="2584" y="5156"/>
                  </a:cubicBezTo>
                  <a:cubicBezTo>
                    <a:pt x="4013" y="5156"/>
                    <a:pt x="5156" y="3989"/>
                    <a:pt x="5156" y="2584"/>
                  </a:cubicBezTo>
                  <a:cubicBezTo>
                    <a:pt x="5156" y="1156"/>
                    <a:pt x="4013" y="1"/>
                    <a:pt x="2584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6"/>
            <p:cNvSpPr/>
            <p:nvPr/>
          </p:nvSpPr>
          <p:spPr>
            <a:xfrm>
              <a:off x="3665238" y="3001475"/>
              <a:ext cx="146175" cy="128750"/>
            </a:xfrm>
            <a:custGeom>
              <a:avLst/>
              <a:gdLst/>
              <a:ahLst/>
              <a:cxnLst/>
              <a:rect l="l" t="t" r="r" b="b"/>
              <a:pathLst>
                <a:path w="5847" h="5150" extrusionOk="0">
                  <a:moveTo>
                    <a:pt x="2920" y="0"/>
                  </a:moveTo>
                  <a:cubicBezTo>
                    <a:pt x="2589" y="0"/>
                    <a:pt x="2253" y="64"/>
                    <a:pt x="1929" y="200"/>
                  </a:cubicBezTo>
                  <a:cubicBezTo>
                    <a:pt x="619" y="747"/>
                    <a:pt x="0" y="2259"/>
                    <a:pt x="548" y="3569"/>
                  </a:cubicBezTo>
                  <a:cubicBezTo>
                    <a:pt x="969" y="4555"/>
                    <a:pt x="1923" y="5150"/>
                    <a:pt x="2928" y="5150"/>
                  </a:cubicBezTo>
                  <a:cubicBezTo>
                    <a:pt x="3258" y="5150"/>
                    <a:pt x="3594" y="5086"/>
                    <a:pt x="3917" y="4950"/>
                  </a:cubicBezTo>
                  <a:cubicBezTo>
                    <a:pt x="5239" y="4403"/>
                    <a:pt x="5846" y="2890"/>
                    <a:pt x="5298" y="1581"/>
                  </a:cubicBezTo>
                  <a:cubicBezTo>
                    <a:pt x="4886" y="595"/>
                    <a:pt x="3927" y="0"/>
                    <a:pt x="2920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6"/>
            <p:cNvSpPr/>
            <p:nvPr/>
          </p:nvSpPr>
          <p:spPr>
            <a:xfrm>
              <a:off x="3067838" y="2547200"/>
              <a:ext cx="135150" cy="128850"/>
            </a:xfrm>
            <a:custGeom>
              <a:avLst/>
              <a:gdLst/>
              <a:ahLst/>
              <a:cxnLst/>
              <a:rect l="l" t="t" r="r" b="b"/>
              <a:pathLst>
                <a:path w="5406" h="5154" extrusionOk="0">
                  <a:moveTo>
                    <a:pt x="2711" y="0"/>
                  </a:moveTo>
                  <a:cubicBezTo>
                    <a:pt x="1395" y="0"/>
                    <a:pt x="267" y="997"/>
                    <a:pt x="143" y="2333"/>
                  </a:cubicBezTo>
                  <a:cubicBezTo>
                    <a:pt x="0" y="3750"/>
                    <a:pt x="1036" y="5000"/>
                    <a:pt x="2453" y="5143"/>
                  </a:cubicBezTo>
                  <a:cubicBezTo>
                    <a:pt x="2534" y="5150"/>
                    <a:pt x="2615" y="5154"/>
                    <a:pt x="2694" y="5154"/>
                  </a:cubicBezTo>
                  <a:cubicBezTo>
                    <a:pt x="4011" y="5154"/>
                    <a:pt x="5139" y="4157"/>
                    <a:pt x="5263" y="2821"/>
                  </a:cubicBezTo>
                  <a:cubicBezTo>
                    <a:pt x="5406" y="1404"/>
                    <a:pt x="4370" y="154"/>
                    <a:pt x="2953" y="11"/>
                  </a:cubicBezTo>
                  <a:cubicBezTo>
                    <a:pt x="2872" y="4"/>
                    <a:pt x="2791" y="0"/>
                    <a:pt x="2711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6"/>
            <p:cNvSpPr/>
            <p:nvPr/>
          </p:nvSpPr>
          <p:spPr>
            <a:xfrm>
              <a:off x="4119738" y="2790650"/>
              <a:ext cx="128925" cy="128625"/>
            </a:xfrm>
            <a:custGeom>
              <a:avLst/>
              <a:gdLst/>
              <a:ahLst/>
              <a:cxnLst/>
              <a:rect l="l" t="t" r="r" b="b"/>
              <a:pathLst>
                <a:path w="5157" h="5145" extrusionOk="0">
                  <a:moveTo>
                    <a:pt x="2585" y="1"/>
                  </a:moveTo>
                  <a:cubicBezTo>
                    <a:pt x="1156" y="1"/>
                    <a:pt x="1" y="1156"/>
                    <a:pt x="1" y="2572"/>
                  </a:cubicBezTo>
                  <a:cubicBezTo>
                    <a:pt x="1" y="4001"/>
                    <a:pt x="1156" y="5144"/>
                    <a:pt x="2585" y="5144"/>
                  </a:cubicBezTo>
                  <a:cubicBezTo>
                    <a:pt x="4013" y="5144"/>
                    <a:pt x="5156" y="3989"/>
                    <a:pt x="5156" y="2572"/>
                  </a:cubicBezTo>
                  <a:cubicBezTo>
                    <a:pt x="5156" y="1144"/>
                    <a:pt x="4013" y="1"/>
                    <a:pt x="2585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6"/>
            <p:cNvSpPr/>
            <p:nvPr/>
          </p:nvSpPr>
          <p:spPr>
            <a:xfrm>
              <a:off x="5144288" y="2502225"/>
              <a:ext cx="76825" cy="28000"/>
            </a:xfrm>
            <a:custGeom>
              <a:avLst/>
              <a:gdLst/>
              <a:ahLst/>
              <a:cxnLst/>
              <a:rect l="l" t="t" r="r" b="b"/>
              <a:pathLst>
                <a:path w="3073" h="1120" extrusionOk="0">
                  <a:moveTo>
                    <a:pt x="0" y="0"/>
                  </a:moveTo>
                  <a:lnTo>
                    <a:pt x="0" y="1120"/>
                  </a:lnTo>
                  <a:lnTo>
                    <a:pt x="3072" y="1120"/>
                  </a:lnTo>
                  <a:lnTo>
                    <a:pt x="30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6"/>
            <p:cNvSpPr/>
            <p:nvPr/>
          </p:nvSpPr>
          <p:spPr>
            <a:xfrm>
              <a:off x="2928538" y="3284175"/>
              <a:ext cx="91700" cy="91700"/>
            </a:xfrm>
            <a:custGeom>
              <a:avLst/>
              <a:gdLst/>
              <a:ahLst/>
              <a:cxnLst/>
              <a:rect l="l" t="t" r="r" b="b"/>
              <a:pathLst>
                <a:path w="3668" h="3668" extrusionOk="0">
                  <a:moveTo>
                    <a:pt x="0" y="0"/>
                  </a:moveTo>
                  <a:lnTo>
                    <a:pt x="0" y="3667"/>
                  </a:lnTo>
                  <a:lnTo>
                    <a:pt x="3667" y="3667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6"/>
            <p:cNvSpPr/>
            <p:nvPr/>
          </p:nvSpPr>
          <p:spPr>
            <a:xfrm>
              <a:off x="2902938" y="3335950"/>
              <a:ext cx="64600" cy="6492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0" y="1"/>
                  </a:moveTo>
                  <a:lnTo>
                    <a:pt x="0" y="2596"/>
                  </a:lnTo>
                  <a:lnTo>
                    <a:pt x="2584" y="2596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6"/>
            <p:cNvSpPr/>
            <p:nvPr/>
          </p:nvSpPr>
          <p:spPr>
            <a:xfrm>
              <a:off x="2822863" y="3205000"/>
              <a:ext cx="54200" cy="541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0" y="0"/>
                  </a:moveTo>
                  <a:lnTo>
                    <a:pt x="0" y="2167"/>
                  </a:lnTo>
                  <a:lnTo>
                    <a:pt x="2167" y="2167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6"/>
            <p:cNvSpPr/>
            <p:nvPr/>
          </p:nvSpPr>
          <p:spPr>
            <a:xfrm>
              <a:off x="3686963" y="4627200"/>
              <a:ext cx="94075" cy="94075"/>
            </a:xfrm>
            <a:custGeom>
              <a:avLst/>
              <a:gdLst/>
              <a:ahLst/>
              <a:cxnLst/>
              <a:rect l="l" t="t" r="r" b="b"/>
              <a:pathLst>
                <a:path w="3763" h="3763" extrusionOk="0">
                  <a:moveTo>
                    <a:pt x="0" y="0"/>
                  </a:moveTo>
                  <a:lnTo>
                    <a:pt x="0" y="3762"/>
                  </a:lnTo>
                  <a:lnTo>
                    <a:pt x="3763" y="376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6"/>
            <p:cNvSpPr/>
            <p:nvPr/>
          </p:nvSpPr>
          <p:spPr>
            <a:xfrm>
              <a:off x="3750063" y="4473900"/>
              <a:ext cx="48825" cy="48825"/>
            </a:xfrm>
            <a:custGeom>
              <a:avLst/>
              <a:gdLst/>
              <a:ahLst/>
              <a:cxnLst/>
              <a:rect l="l" t="t" r="r" b="b"/>
              <a:pathLst>
                <a:path w="1953" h="1953" extrusionOk="0">
                  <a:moveTo>
                    <a:pt x="0" y="0"/>
                  </a:moveTo>
                  <a:lnTo>
                    <a:pt x="0" y="1953"/>
                  </a:lnTo>
                  <a:lnTo>
                    <a:pt x="1953" y="1953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6"/>
            <p:cNvSpPr/>
            <p:nvPr/>
          </p:nvSpPr>
          <p:spPr>
            <a:xfrm>
              <a:off x="3934013" y="4565275"/>
              <a:ext cx="41400" cy="41100"/>
            </a:xfrm>
            <a:custGeom>
              <a:avLst/>
              <a:gdLst/>
              <a:ahLst/>
              <a:cxnLst/>
              <a:rect l="l" t="t" r="r" b="b"/>
              <a:pathLst>
                <a:path w="1656" h="1644" extrusionOk="0">
                  <a:moveTo>
                    <a:pt x="0" y="1"/>
                  </a:moveTo>
                  <a:lnTo>
                    <a:pt x="0" y="1644"/>
                  </a:lnTo>
                  <a:lnTo>
                    <a:pt x="1655" y="1644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6"/>
            <p:cNvSpPr/>
            <p:nvPr/>
          </p:nvSpPr>
          <p:spPr>
            <a:xfrm>
              <a:off x="3109213" y="1920000"/>
              <a:ext cx="128300" cy="128325"/>
            </a:xfrm>
            <a:custGeom>
              <a:avLst/>
              <a:gdLst/>
              <a:ahLst/>
              <a:cxnLst/>
              <a:rect l="l" t="t" r="r" b="b"/>
              <a:pathLst>
                <a:path w="5132" h="5133" extrusionOk="0">
                  <a:moveTo>
                    <a:pt x="0" y="1"/>
                  </a:moveTo>
                  <a:lnTo>
                    <a:pt x="0" y="5132"/>
                  </a:lnTo>
                  <a:lnTo>
                    <a:pt x="5132" y="5132"/>
                  </a:lnTo>
                  <a:lnTo>
                    <a:pt x="513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6"/>
            <p:cNvSpPr/>
            <p:nvPr/>
          </p:nvSpPr>
          <p:spPr>
            <a:xfrm>
              <a:off x="3067838" y="2000975"/>
              <a:ext cx="86925" cy="86925"/>
            </a:xfrm>
            <a:custGeom>
              <a:avLst/>
              <a:gdLst/>
              <a:ahLst/>
              <a:cxnLst/>
              <a:rect l="l" t="t" r="r" b="b"/>
              <a:pathLst>
                <a:path w="3477" h="3477" extrusionOk="0">
                  <a:moveTo>
                    <a:pt x="0" y="0"/>
                  </a:moveTo>
                  <a:lnTo>
                    <a:pt x="0" y="3477"/>
                  </a:lnTo>
                  <a:lnTo>
                    <a:pt x="3477" y="3477"/>
                  </a:lnTo>
                  <a:lnTo>
                    <a:pt x="347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6"/>
            <p:cNvSpPr/>
            <p:nvPr/>
          </p:nvSpPr>
          <p:spPr>
            <a:xfrm>
              <a:off x="2968413" y="1870000"/>
              <a:ext cx="80100" cy="80100"/>
            </a:xfrm>
            <a:custGeom>
              <a:avLst/>
              <a:gdLst/>
              <a:ahLst/>
              <a:cxnLst/>
              <a:rect l="l" t="t" r="r" b="b"/>
              <a:pathLst>
                <a:path w="3204" h="3204" extrusionOk="0">
                  <a:moveTo>
                    <a:pt x="1" y="1"/>
                  </a:moveTo>
                  <a:lnTo>
                    <a:pt x="1" y="3203"/>
                  </a:lnTo>
                  <a:lnTo>
                    <a:pt x="3203" y="320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6"/>
            <p:cNvSpPr/>
            <p:nvPr/>
          </p:nvSpPr>
          <p:spPr>
            <a:xfrm>
              <a:off x="3225888" y="1800950"/>
              <a:ext cx="41700" cy="41700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0" y="0"/>
                  </a:moveTo>
                  <a:lnTo>
                    <a:pt x="0" y="1667"/>
                  </a:lnTo>
                  <a:lnTo>
                    <a:pt x="1667" y="166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6"/>
            <p:cNvSpPr/>
            <p:nvPr/>
          </p:nvSpPr>
          <p:spPr>
            <a:xfrm>
              <a:off x="4674888" y="1431250"/>
              <a:ext cx="71150" cy="71175"/>
            </a:xfrm>
            <a:custGeom>
              <a:avLst/>
              <a:gdLst/>
              <a:ahLst/>
              <a:cxnLst/>
              <a:rect l="l" t="t" r="r" b="b"/>
              <a:pathLst>
                <a:path w="2846" h="2847" extrusionOk="0">
                  <a:moveTo>
                    <a:pt x="0" y="1"/>
                  </a:moveTo>
                  <a:lnTo>
                    <a:pt x="0" y="2846"/>
                  </a:lnTo>
                  <a:lnTo>
                    <a:pt x="2846" y="2846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6"/>
            <p:cNvSpPr/>
            <p:nvPr/>
          </p:nvSpPr>
          <p:spPr>
            <a:xfrm>
              <a:off x="4721013" y="1473225"/>
              <a:ext cx="80700" cy="80700"/>
            </a:xfrm>
            <a:custGeom>
              <a:avLst/>
              <a:gdLst/>
              <a:ahLst/>
              <a:cxnLst/>
              <a:rect l="l" t="t" r="r" b="b"/>
              <a:pathLst>
                <a:path w="3228" h="3228" extrusionOk="0">
                  <a:moveTo>
                    <a:pt x="1" y="1"/>
                  </a:moveTo>
                  <a:lnTo>
                    <a:pt x="1" y="3227"/>
                  </a:lnTo>
                  <a:lnTo>
                    <a:pt x="3227" y="3227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6"/>
            <p:cNvSpPr/>
            <p:nvPr/>
          </p:nvSpPr>
          <p:spPr>
            <a:xfrm>
              <a:off x="4839488" y="1449125"/>
              <a:ext cx="43175" cy="43175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0" y="0"/>
                  </a:moveTo>
                  <a:lnTo>
                    <a:pt x="0" y="1727"/>
                  </a:lnTo>
                  <a:lnTo>
                    <a:pt x="1727" y="1727"/>
                  </a:lnTo>
                  <a:lnTo>
                    <a:pt x="17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6"/>
            <p:cNvSpPr/>
            <p:nvPr/>
          </p:nvSpPr>
          <p:spPr>
            <a:xfrm>
              <a:off x="6086063" y="2203075"/>
              <a:ext cx="104800" cy="105100"/>
            </a:xfrm>
            <a:custGeom>
              <a:avLst/>
              <a:gdLst/>
              <a:ahLst/>
              <a:cxnLst/>
              <a:rect l="l" t="t" r="r" b="b"/>
              <a:pathLst>
                <a:path w="4192" h="4204" extrusionOk="0">
                  <a:moveTo>
                    <a:pt x="1" y="1"/>
                  </a:moveTo>
                  <a:lnTo>
                    <a:pt x="1" y="4204"/>
                  </a:lnTo>
                  <a:lnTo>
                    <a:pt x="4192" y="4204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6"/>
            <p:cNvSpPr/>
            <p:nvPr/>
          </p:nvSpPr>
          <p:spPr>
            <a:xfrm>
              <a:off x="4062588" y="1620875"/>
              <a:ext cx="43500" cy="43475"/>
            </a:xfrm>
            <a:custGeom>
              <a:avLst/>
              <a:gdLst/>
              <a:ahLst/>
              <a:cxnLst/>
              <a:rect l="l" t="t" r="r" b="b"/>
              <a:pathLst>
                <a:path w="1740" h="1739" extrusionOk="0">
                  <a:moveTo>
                    <a:pt x="1" y="0"/>
                  </a:moveTo>
                  <a:lnTo>
                    <a:pt x="1" y="1738"/>
                  </a:lnTo>
                  <a:lnTo>
                    <a:pt x="1739" y="1738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6"/>
            <p:cNvSpPr/>
            <p:nvPr/>
          </p:nvSpPr>
          <p:spPr>
            <a:xfrm>
              <a:off x="5808225" y="4708788"/>
              <a:ext cx="78000" cy="78025"/>
            </a:xfrm>
            <a:custGeom>
              <a:avLst/>
              <a:gdLst/>
              <a:ahLst/>
              <a:cxnLst/>
              <a:rect l="l" t="t" r="r" b="b"/>
              <a:pathLst>
                <a:path w="3120" h="3121" extrusionOk="0">
                  <a:moveTo>
                    <a:pt x="0" y="1"/>
                  </a:moveTo>
                  <a:lnTo>
                    <a:pt x="0" y="3120"/>
                  </a:lnTo>
                  <a:lnTo>
                    <a:pt x="3120" y="3120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6"/>
            <p:cNvSpPr/>
            <p:nvPr/>
          </p:nvSpPr>
          <p:spPr>
            <a:xfrm>
              <a:off x="5785600" y="4755213"/>
              <a:ext cx="53600" cy="53625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0" y="1"/>
                  </a:moveTo>
                  <a:lnTo>
                    <a:pt x="0" y="2144"/>
                  </a:lnTo>
                  <a:lnTo>
                    <a:pt x="2143" y="2144"/>
                  </a:lnTo>
                  <a:lnTo>
                    <a:pt x="214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6"/>
            <p:cNvSpPr/>
            <p:nvPr/>
          </p:nvSpPr>
          <p:spPr>
            <a:xfrm>
              <a:off x="6611438" y="4502475"/>
              <a:ext cx="89025" cy="89025"/>
            </a:xfrm>
            <a:custGeom>
              <a:avLst/>
              <a:gdLst/>
              <a:ahLst/>
              <a:cxnLst/>
              <a:rect l="l" t="t" r="r" b="b"/>
              <a:pathLst>
                <a:path w="3561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3560" y="356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6"/>
            <p:cNvSpPr/>
            <p:nvPr/>
          </p:nvSpPr>
          <p:spPr>
            <a:xfrm>
              <a:off x="6491188" y="4601300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0" y="0"/>
                  </a:moveTo>
                  <a:lnTo>
                    <a:pt x="0" y="1489"/>
                  </a:lnTo>
                  <a:lnTo>
                    <a:pt x="1488" y="1489"/>
                  </a:lnTo>
                  <a:lnTo>
                    <a:pt x="1488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6"/>
            <p:cNvSpPr/>
            <p:nvPr/>
          </p:nvSpPr>
          <p:spPr>
            <a:xfrm>
              <a:off x="6177438" y="1467875"/>
              <a:ext cx="101225" cy="101225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1" y="0"/>
                  </a:moveTo>
                  <a:lnTo>
                    <a:pt x="1" y="4048"/>
                  </a:lnTo>
                  <a:lnTo>
                    <a:pt x="4049" y="4048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6"/>
            <p:cNvSpPr/>
            <p:nvPr/>
          </p:nvSpPr>
          <p:spPr>
            <a:xfrm>
              <a:off x="6124763" y="1544975"/>
              <a:ext cx="79500" cy="79775"/>
            </a:xfrm>
            <a:custGeom>
              <a:avLst/>
              <a:gdLst/>
              <a:ahLst/>
              <a:cxnLst/>
              <a:rect l="l" t="t" r="r" b="b"/>
              <a:pathLst>
                <a:path w="3180" h="3191" extrusionOk="0">
                  <a:moveTo>
                    <a:pt x="0" y="0"/>
                  </a:moveTo>
                  <a:lnTo>
                    <a:pt x="0" y="3191"/>
                  </a:lnTo>
                  <a:lnTo>
                    <a:pt x="3179" y="3191"/>
                  </a:lnTo>
                  <a:lnTo>
                    <a:pt x="317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6"/>
            <p:cNvSpPr/>
            <p:nvPr/>
          </p:nvSpPr>
          <p:spPr>
            <a:xfrm>
              <a:off x="6040238" y="1477700"/>
              <a:ext cx="51800" cy="51800"/>
            </a:xfrm>
            <a:custGeom>
              <a:avLst/>
              <a:gdLst/>
              <a:ahLst/>
              <a:cxnLst/>
              <a:rect l="l" t="t" r="r" b="b"/>
              <a:pathLst>
                <a:path w="2072" h="2072" extrusionOk="0">
                  <a:moveTo>
                    <a:pt x="0" y="0"/>
                  </a:moveTo>
                  <a:lnTo>
                    <a:pt x="0" y="2072"/>
                  </a:lnTo>
                  <a:lnTo>
                    <a:pt x="2072" y="2072"/>
                  </a:lnTo>
                  <a:lnTo>
                    <a:pt x="2072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6"/>
            <p:cNvSpPr/>
            <p:nvPr/>
          </p:nvSpPr>
          <p:spPr>
            <a:xfrm>
              <a:off x="6287288" y="1408650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0" y="0"/>
                  </a:moveTo>
                  <a:lnTo>
                    <a:pt x="0" y="1369"/>
                  </a:lnTo>
                  <a:lnTo>
                    <a:pt x="1369" y="1369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5" name="Google Shape;1545;p56"/>
            <p:cNvGrpSpPr/>
            <p:nvPr/>
          </p:nvGrpSpPr>
          <p:grpSpPr>
            <a:xfrm flipH="1">
              <a:off x="3039350" y="3493937"/>
              <a:ext cx="850753" cy="850724"/>
              <a:chOff x="780950" y="891300"/>
              <a:chExt cx="727575" cy="727550"/>
            </a:xfrm>
          </p:grpSpPr>
          <p:sp>
            <p:nvSpPr>
              <p:cNvPr id="1546" name="Google Shape;1546;p56"/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56"/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56"/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56"/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56"/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56"/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56"/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53" name="Google Shape;1553;p56"/>
          <p:cNvCxnSpPr>
            <a:stCxn id="1394" idx="1"/>
          </p:cNvCxnSpPr>
          <p:nvPr/>
        </p:nvCxnSpPr>
        <p:spPr>
          <a:xfrm flipH="1">
            <a:off x="5739405" y="1701475"/>
            <a:ext cx="1328700" cy="565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54" name="Google Shape;1554;p56"/>
          <p:cNvCxnSpPr>
            <a:stCxn id="1392" idx="3"/>
          </p:cNvCxnSpPr>
          <p:nvPr/>
        </p:nvCxnSpPr>
        <p:spPr>
          <a:xfrm>
            <a:off x="2076300" y="1701475"/>
            <a:ext cx="1454100" cy="747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55" name="Google Shape;1555;p56"/>
          <p:cNvCxnSpPr>
            <a:stCxn id="1396" idx="3"/>
          </p:cNvCxnSpPr>
          <p:nvPr/>
        </p:nvCxnSpPr>
        <p:spPr>
          <a:xfrm>
            <a:off x="2076300" y="3393275"/>
            <a:ext cx="1013700" cy="545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556" name="Google Shape;1556;p56"/>
          <p:cNvCxnSpPr>
            <a:stCxn id="1397" idx="1"/>
          </p:cNvCxnSpPr>
          <p:nvPr/>
        </p:nvCxnSpPr>
        <p:spPr>
          <a:xfrm flipH="1">
            <a:off x="6542805" y="3393275"/>
            <a:ext cx="525300" cy="409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1" name="Google Shape;1561;p57"/>
          <p:cNvGrpSpPr/>
          <p:nvPr/>
        </p:nvGrpSpPr>
        <p:grpSpPr>
          <a:xfrm>
            <a:off x="1125377" y="1437244"/>
            <a:ext cx="1356168" cy="1296943"/>
            <a:chOff x="7658541" y="1129280"/>
            <a:chExt cx="1055138" cy="1009059"/>
          </a:xfrm>
        </p:grpSpPr>
        <p:sp>
          <p:nvSpPr>
            <p:cNvPr id="1562" name="Google Shape;1562;p57"/>
            <p:cNvSpPr/>
            <p:nvPr/>
          </p:nvSpPr>
          <p:spPr>
            <a:xfrm>
              <a:off x="7658541" y="1180884"/>
              <a:ext cx="998920" cy="957455"/>
            </a:xfrm>
            <a:custGeom>
              <a:avLst/>
              <a:gdLst/>
              <a:ahLst/>
              <a:cxnLst/>
              <a:rect l="l" t="t" r="r" b="b"/>
              <a:pathLst>
                <a:path w="36160" h="34659" extrusionOk="0">
                  <a:moveTo>
                    <a:pt x="4003" y="0"/>
                  </a:moveTo>
                  <a:cubicBezTo>
                    <a:pt x="1802" y="0"/>
                    <a:pt x="0" y="1802"/>
                    <a:pt x="0" y="4003"/>
                  </a:cubicBezTo>
                  <a:lnTo>
                    <a:pt x="0" y="30656"/>
                  </a:lnTo>
                  <a:cubicBezTo>
                    <a:pt x="0" y="32857"/>
                    <a:pt x="1802" y="34659"/>
                    <a:pt x="4003" y="34659"/>
                  </a:cubicBezTo>
                  <a:lnTo>
                    <a:pt x="32157" y="34659"/>
                  </a:lnTo>
                  <a:cubicBezTo>
                    <a:pt x="34358" y="34659"/>
                    <a:pt x="36160" y="32857"/>
                    <a:pt x="36160" y="30656"/>
                  </a:cubicBezTo>
                  <a:lnTo>
                    <a:pt x="36160" y="4003"/>
                  </a:lnTo>
                  <a:cubicBezTo>
                    <a:pt x="36160" y="1802"/>
                    <a:pt x="34358" y="0"/>
                    <a:pt x="32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7"/>
            <p:cNvSpPr/>
            <p:nvPr/>
          </p:nvSpPr>
          <p:spPr>
            <a:xfrm>
              <a:off x="7713820" y="1129280"/>
              <a:ext cx="999859" cy="957455"/>
            </a:xfrm>
            <a:custGeom>
              <a:avLst/>
              <a:gdLst/>
              <a:ahLst/>
              <a:cxnLst/>
              <a:rect l="l" t="t" r="r" b="b"/>
              <a:pathLst>
                <a:path w="36194" h="34659" extrusionOk="0">
                  <a:moveTo>
                    <a:pt x="4004" y="0"/>
                  </a:moveTo>
                  <a:cubicBezTo>
                    <a:pt x="1802" y="0"/>
                    <a:pt x="1" y="1802"/>
                    <a:pt x="1" y="4003"/>
                  </a:cubicBezTo>
                  <a:lnTo>
                    <a:pt x="1" y="30656"/>
                  </a:lnTo>
                  <a:cubicBezTo>
                    <a:pt x="1" y="32857"/>
                    <a:pt x="1802" y="34659"/>
                    <a:pt x="4004" y="34659"/>
                  </a:cubicBezTo>
                  <a:lnTo>
                    <a:pt x="32157" y="34659"/>
                  </a:lnTo>
                  <a:cubicBezTo>
                    <a:pt x="34392" y="34659"/>
                    <a:pt x="36193" y="32857"/>
                    <a:pt x="36160" y="30656"/>
                  </a:cubicBezTo>
                  <a:lnTo>
                    <a:pt x="36160" y="4003"/>
                  </a:lnTo>
                  <a:cubicBezTo>
                    <a:pt x="36160" y="1768"/>
                    <a:pt x="34359" y="0"/>
                    <a:pt x="32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4" name="Google Shape;1564;p57"/>
          <p:cNvSpPr/>
          <p:nvPr/>
        </p:nvSpPr>
        <p:spPr>
          <a:xfrm rot="5400000" flipH="1">
            <a:off x="1322988" y="1528596"/>
            <a:ext cx="1038300" cy="1038300"/>
          </a:xfrm>
          <a:prstGeom prst="donut">
            <a:avLst>
              <a:gd name="adj" fmla="val 1432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57"/>
          <p:cNvSpPr/>
          <p:nvPr/>
        </p:nvSpPr>
        <p:spPr>
          <a:xfrm rot="5400000" flipH="1">
            <a:off x="1322988" y="1528596"/>
            <a:ext cx="1038300" cy="1038300"/>
          </a:xfrm>
          <a:prstGeom prst="blockArc">
            <a:avLst>
              <a:gd name="adj1" fmla="val 16219913"/>
              <a:gd name="adj2" fmla="val 2675"/>
              <a:gd name="adj3" fmla="val 1441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" name="Google Shape;1566;p57"/>
          <p:cNvSpPr txBox="1">
            <a:spLocks noGrp="1"/>
          </p:cNvSpPr>
          <p:nvPr>
            <p:ph type="title"/>
          </p:nvPr>
        </p:nvSpPr>
        <p:spPr>
          <a:xfrm>
            <a:off x="713100" y="2909109"/>
            <a:ext cx="2258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1567" name="Google Shape;1567;p57"/>
          <p:cNvSpPr txBox="1">
            <a:spLocks noGrp="1"/>
          </p:cNvSpPr>
          <p:nvPr>
            <p:ph type="subTitle" idx="1"/>
          </p:nvPr>
        </p:nvSpPr>
        <p:spPr>
          <a:xfrm>
            <a:off x="713100" y="3563592"/>
            <a:ext cx="22581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568" name="Google Shape;1568;p57"/>
          <p:cNvSpPr txBox="1">
            <a:spLocks noGrp="1"/>
          </p:cNvSpPr>
          <p:nvPr>
            <p:ph type="title" idx="2"/>
          </p:nvPr>
        </p:nvSpPr>
        <p:spPr>
          <a:xfrm>
            <a:off x="3442950" y="2909101"/>
            <a:ext cx="2258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1569" name="Google Shape;1569;p57"/>
          <p:cNvSpPr txBox="1">
            <a:spLocks noGrp="1"/>
          </p:cNvSpPr>
          <p:nvPr>
            <p:ph type="subTitle" idx="3"/>
          </p:nvPr>
        </p:nvSpPr>
        <p:spPr>
          <a:xfrm>
            <a:off x="3442950" y="3563573"/>
            <a:ext cx="22581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570" name="Google Shape;1570;p57"/>
          <p:cNvSpPr txBox="1">
            <a:spLocks noGrp="1"/>
          </p:cNvSpPr>
          <p:nvPr>
            <p:ph type="title" idx="4"/>
          </p:nvPr>
        </p:nvSpPr>
        <p:spPr>
          <a:xfrm>
            <a:off x="6172800" y="2909106"/>
            <a:ext cx="2258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1571" name="Google Shape;1571;p57"/>
          <p:cNvSpPr txBox="1">
            <a:spLocks noGrp="1"/>
          </p:cNvSpPr>
          <p:nvPr>
            <p:ph type="subTitle" idx="5"/>
          </p:nvPr>
        </p:nvSpPr>
        <p:spPr>
          <a:xfrm>
            <a:off x="6172800" y="3563570"/>
            <a:ext cx="22581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572" name="Google Shape;1572;p57"/>
          <p:cNvSpPr txBox="1">
            <a:spLocks noGrp="1"/>
          </p:cNvSpPr>
          <p:nvPr>
            <p:ph type="title" idx="6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Our percentages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1573" name="Google Shape;1573;p57"/>
          <p:cNvGrpSpPr/>
          <p:nvPr/>
        </p:nvGrpSpPr>
        <p:grpSpPr>
          <a:xfrm>
            <a:off x="3868120" y="1437244"/>
            <a:ext cx="1356168" cy="1296943"/>
            <a:chOff x="7658541" y="1129280"/>
            <a:chExt cx="1055138" cy="1009059"/>
          </a:xfrm>
        </p:grpSpPr>
        <p:sp>
          <p:nvSpPr>
            <p:cNvPr id="1574" name="Google Shape;1574;p57"/>
            <p:cNvSpPr/>
            <p:nvPr/>
          </p:nvSpPr>
          <p:spPr>
            <a:xfrm>
              <a:off x="7658541" y="1180884"/>
              <a:ext cx="998920" cy="957455"/>
            </a:xfrm>
            <a:custGeom>
              <a:avLst/>
              <a:gdLst/>
              <a:ahLst/>
              <a:cxnLst/>
              <a:rect l="l" t="t" r="r" b="b"/>
              <a:pathLst>
                <a:path w="36160" h="34659" extrusionOk="0">
                  <a:moveTo>
                    <a:pt x="4003" y="0"/>
                  </a:moveTo>
                  <a:cubicBezTo>
                    <a:pt x="1802" y="0"/>
                    <a:pt x="0" y="1802"/>
                    <a:pt x="0" y="4003"/>
                  </a:cubicBezTo>
                  <a:lnTo>
                    <a:pt x="0" y="30656"/>
                  </a:lnTo>
                  <a:cubicBezTo>
                    <a:pt x="0" y="32857"/>
                    <a:pt x="1802" y="34659"/>
                    <a:pt x="4003" y="34659"/>
                  </a:cubicBezTo>
                  <a:lnTo>
                    <a:pt x="32157" y="34659"/>
                  </a:lnTo>
                  <a:cubicBezTo>
                    <a:pt x="34358" y="34659"/>
                    <a:pt x="36160" y="32857"/>
                    <a:pt x="36160" y="30656"/>
                  </a:cubicBezTo>
                  <a:lnTo>
                    <a:pt x="36160" y="4003"/>
                  </a:lnTo>
                  <a:cubicBezTo>
                    <a:pt x="36160" y="1802"/>
                    <a:pt x="34358" y="0"/>
                    <a:pt x="32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7"/>
            <p:cNvSpPr/>
            <p:nvPr/>
          </p:nvSpPr>
          <p:spPr>
            <a:xfrm>
              <a:off x="7713820" y="1129280"/>
              <a:ext cx="999859" cy="957455"/>
            </a:xfrm>
            <a:custGeom>
              <a:avLst/>
              <a:gdLst/>
              <a:ahLst/>
              <a:cxnLst/>
              <a:rect l="l" t="t" r="r" b="b"/>
              <a:pathLst>
                <a:path w="36194" h="34659" extrusionOk="0">
                  <a:moveTo>
                    <a:pt x="4004" y="0"/>
                  </a:moveTo>
                  <a:cubicBezTo>
                    <a:pt x="1802" y="0"/>
                    <a:pt x="1" y="1802"/>
                    <a:pt x="1" y="4003"/>
                  </a:cubicBezTo>
                  <a:lnTo>
                    <a:pt x="1" y="30656"/>
                  </a:lnTo>
                  <a:cubicBezTo>
                    <a:pt x="1" y="32857"/>
                    <a:pt x="1802" y="34659"/>
                    <a:pt x="4004" y="34659"/>
                  </a:cubicBezTo>
                  <a:lnTo>
                    <a:pt x="32157" y="34659"/>
                  </a:lnTo>
                  <a:cubicBezTo>
                    <a:pt x="34392" y="34659"/>
                    <a:pt x="36193" y="32857"/>
                    <a:pt x="36160" y="30656"/>
                  </a:cubicBezTo>
                  <a:lnTo>
                    <a:pt x="36160" y="4003"/>
                  </a:lnTo>
                  <a:cubicBezTo>
                    <a:pt x="36160" y="1768"/>
                    <a:pt x="34359" y="0"/>
                    <a:pt x="32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6" name="Google Shape;1576;p57"/>
          <p:cNvSpPr/>
          <p:nvPr/>
        </p:nvSpPr>
        <p:spPr>
          <a:xfrm rot="5400000" flipH="1">
            <a:off x="4065731" y="1528596"/>
            <a:ext cx="1038300" cy="1038300"/>
          </a:xfrm>
          <a:prstGeom prst="donut">
            <a:avLst>
              <a:gd name="adj" fmla="val 1432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" name="Google Shape;1577;p57"/>
          <p:cNvSpPr/>
          <p:nvPr/>
        </p:nvSpPr>
        <p:spPr>
          <a:xfrm rot="5400000" flipH="1">
            <a:off x="4065731" y="1528596"/>
            <a:ext cx="1038300" cy="1038300"/>
          </a:xfrm>
          <a:prstGeom prst="blockArc">
            <a:avLst>
              <a:gd name="adj1" fmla="val 10761709"/>
              <a:gd name="adj2" fmla="val 2675"/>
              <a:gd name="adj3" fmla="val 1441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8" name="Google Shape;1578;p57"/>
          <p:cNvGrpSpPr/>
          <p:nvPr/>
        </p:nvGrpSpPr>
        <p:grpSpPr>
          <a:xfrm>
            <a:off x="6591522" y="1528594"/>
            <a:ext cx="1356168" cy="1296943"/>
            <a:chOff x="7658541" y="1129280"/>
            <a:chExt cx="1055138" cy="1009059"/>
          </a:xfrm>
        </p:grpSpPr>
        <p:sp>
          <p:nvSpPr>
            <p:cNvPr id="1579" name="Google Shape;1579;p57"/>
            <p:cNvSpPr/>
            <p:nvPr/>
          </p:nvSpPr>
          <p:spPr>
            <a:xfrm>
              <a:off x="7658541" y="1180884"/>
              <a:ext cx="998920" cy="957455"/>
            </a:xfrm>
            <a:custGeom>
              <a:avLst/>
              <a:gdLst/>
              <a:ahLst/>
              <a:cxnLst/>
              <a:rect l="l" t="t" r="r" b="b"/>
              <a:pathLst>
                <a:path w="36160" h="34659" extrusionOk="0">
                  <a:moveTo>
                    <a:pt x="4003" y="0"/>
                  </a:moveTo>
                  <a:cubicBezTo>
                    <a:pt x="1802" y="0"/>
                    <a:pt x="0" y="1802"/>
                    <a:pt x="0" y="4003"/>
                  </a:cubicBezTo>
                  <a:lnTo>
                    <a:pt x="0" y="30656"/>
                  </a:lnTo>
                  <a:cubicBezTo>
                    <a:pt x="0" y="32857"/>
                    <a:pt x="1802" y="34659"/>
                    <a:pt x="4003" y="34659"/>
                  </a:cubicBezTo>
                  <a:lnTo>
                    <a:pt x="32157" y="34659"/>
                  </a:lnTo>
                  <a:cubicBezTo>
                    <a:pt x="34358" y="34659"/>
                    <a:pt x="36160" y="32857"/>
                    <a:pt x="36160" y="30656"/>
                  </a:cubicBezTo>
                  <a:lnTo>
                    <a:pt x="36160" y="4003"/>
                  </a:lnTo>
                  <a:cubicBezTo>
                    <a:pt x="36160" y="1802"/>
                    <a:pt x="34358" y="0"/>
                    <a:pt x="32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7"/>
            <p:cNvSpPr/>
            <p:nvPr/>
          </p:nvSpPr>
          <p:spPr>
            <a:xfrm>
              <a:off x="7713820" y="1129280"/>
              <a:ext cx="999859" cy="957455"/>
            </a:xfrm>
            <a:custGeom>
              <a:avLst/>
              <a:gdLst/>
              <a:ahLst/>
              <a:cxnLst/>
              <a:rect l="l" t="t" r="r" b="b"/>
              <a:pathLst>
                <a:path w="36194" h="34659" extrusionOk="0">
                  <a:moveTo>
                    <a:pt x="4004" y="0"/>
                  </a:moveTo>
                  <a:cubicBezTo>
                    <a:pt x="1802" y="0"/>
                    <a:pt x="1" y="1802"/>
                    <a:pt x="1" y="4003"/>
                  </a:cubicBezTo>
                  <a:lnTo>
                    <a:pt x="1" y="30656"/>
                  </a:lnTo>
                  <a:cubicBezTo>
                    <a:pt x="1" y="32857"/>
                    <a:pt x="1802" y="34659"/>
                    <a:pt x="4004" y="34659"/>
                  </a:cubicBezTo>
                  <a:lnTo>
                    <a:pt x="32157" y="34659"/>
                  </a:lnTo>
                  <a:cubicBezTo>
                    <a:pt x="34392" y="34659"/>
                    <a:pt x="36193" y="32857"/>
                    <a:pt x="36160" y="30656"/>
                  </a:cubicBezTo>
                  <a:lnTo>
                    <a:pt x="36160" y="4003"/>
                  </a:lnTo>
                  <a:cubicBezTo>
                    <a:pt x="36160" y="1768"/>
                    <a:pt x="34359" y="0"/>
                    <a:pt x="32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1" name="Google Shape;1581;p57"/>
          <p:cNvSpPr/>
          <p:nvPr/>
        </p:nvSpPr>
        <p:spPr>
          <a:xfrm rot="5400000" flipH="1">
            <a:off x="6789132" y="1619946"/>
            <a:ext cx="1038300" cy="1038300"/>
          </a:xfrm>
          <a:prstGeom prst="donut">
            <a:avLst>
              <a:gd name="adj" fmla="val 1432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2" name="Google Shape;1582;p57"/>
          <p:cNvSpPr/>
          <p:nvPr/>
        </p:nvSpPr>
        <p:spPr>
          <a:xfrm rot="5400000" flipH="1">
            <a:off x="6789132" y="1619946"/>
            <a:ext cx="1038300" cy="1038300"/>
          </a:xfrm>
          <a:prstGeom prst="blockArc">
            <a:avLst>
              <a:gd name="adj1" fmla="val 5368383"/>
              <a:gd name="adj2" fmla="val 2675"/>
              <a:gd name="adj3" fmla="val 1441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3" name="Google Shape;1583;p57"/>
          <p:cNvGrpSpPr/>
          <p:nvPr/>
        </p:nvGrpSpPr>
        <p:grpSpPr>
          <a:xfrm>
            <a:off x="1632537" y="1890672"/>
            <a:ext cx="419248" cy="320771"/>
            <a:chOff x="2540742" y="2092799"/>
            <a:chExt cx="419248" cy="320771"/>
          </a:xfrm>
        </p:grpSpPr>
        <p:sp>
          <p:nvSpPr>
            <p:cNvPr id="1584" name="Google Shape;1584;p57"/>
            <p:cNvSpPr/>
            <p:nvPr/>
          </p:nvSpPr>
          <p:spPr>
            <a:xfrm>
              <a:off x="2835236" y="2137377"/>
              <a:ext cx="93222" cy="38227"/>
            </a:xfrm>
            <a:custGeom>
              <a:avLst/>
              <a:gdLst/>
              <a:ahLst/>
              <a:cxnLst/>
              <a:rect l="l" t="t" r="r" b="b"/>
              <a:pathLst>
                <a:path w="2980" h="1222" extrusionOk="0">
                  <a:moveTo>
                    <a:pt x="1491" y="0"/>
                  </a:moveTo>
                  <a:cubicBezTo>
                    <a:pt x="1006" y="0"/>
                    <a:pt x="522" y="184"/>
                    <a:pt x="153" y="553"/>
                  </a:cubicBezTo>
                  <a:cubicBezTo>
                    <a:pt x="0" y="706"/>
                    <a:pt x="0" y="954"/>
                    <a:pt x="153" y="1107"/>
                  </a:cubicBezTo>
                  <a:cubicBezTo>
                    <a:pt x="229" y="1184"/>
                    <a:pt x="330" y="1222"/>
                    <a:pt x="430" y="1222"/>
                  </a:cubicBezTo>
                  <a:cubicBezTo>
                    <a:pt x="530" y="1222"/>
                    <a:pt x="630" y="1184"/>
                    <a:pt x="707" y="1107"/>
                  </a:cubicBezTo>
                  <a:cubicBezTo>
                    <a:pt x="923" y="891"/>
                    <a:pt x="1207" y="783"/>
                    <a:pt x="1491" y="783"/>
                  </a:cubicBezTo>
                  <a:cubicBezTo>
                    <a:pt x="1775" y="783"/>
                    <a:pt x="2059" y="891"/>
                    <a:pt x="2275" y="1107"/>
                  </a:cubicBezTo>
                  <a:cubicBezTo>
                    <a:pt x="2352" y="1184"/>
                    <a:pt x="2452" y="1221"/>
                    <a:pt x="2552" y="1221"/>
                  </a:cubicBezTo>
                  <a:cubicBezTo>
                    <a:pt x="2652" y="1221"/>
                    <a:pt x="2752" y="1183"/>
                    <a:pt x="2829" y="1107"/>
                  </a:cubicBezTo>
                  <a:cubicBezTo>
                    <a:pt x="2980" y="953"/>
                    <a:pt x="2980" y="706"/>
                    <a:pt x="2828" y="553"/>
                  </a:cubicBezTo>
                  <a:cubicBezTo>
                    <a:pt x="2459" y="184"/>
                    <a:pt x="1975" y="0"/>
                    <a:pt x="1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7"/>
            <p:cNvSpPr/>
            <p:nvPr/>
          </p:nvSpPr>
          <p:spPr>
            <a:xfrm>
              <a:off x="2803703" y="2092799"/>
              <a:ext cx="156287" cy="51272"/>
            </a:xfrm>
            <a:custGeom>
              <a:avLst/>
              <a:gdLst/>
              <a:ahLst/>
              <a:cxnLst/>
              <a:rect l="l" t="t" r="r" b="b"/>
              <a:pathLst>
                <a:path w="4996" h="1639" extrusionOk="0">
                  <a:moveTo>
                    <a:pt x="2498" y="1"/>
                  </a:moveTo>
                  <a:cubicBezTo>
                    <a:pt x="1649" y="1"/>
                    <a:pt x="800" y="324"/>
                    <a:pt x="154" y="970"/>
                  </a:cubicBezTo>
                  <a:cubicBezTo>
                    <a:pt x="1" y="1123"/>
                    <a:pt x="1" y="1372"/>
                    <a:pt x="154" y="1524"/>
                  </a:cubicBezTo>
                  <a:cubicBezTo>
                    <a:pt x="231" y="1600"/>
                    <a:pt x="331" y="1638"/>
                    <a:pt x="431" y="1638"/>
                  </a:cubicBezTo>
                  <a:cubicBezTo>
                    <a:pt x="531" y="1638"/>
                    <a:pt x="631" y="1600"/>
                    <a:pt x="708" y="1524"/>
                  </a:cubicBezTo>
                  <a:cubicBezTo>
                    <a:pt x="1201" y="1030"/>
                    <a:pt x="1849" y="784"/>
                    <a:pt x="2498" y="784"/>
                  </a:cubicBezTo>
                  <a:cubicBezTo>
                    <a:pt x="3146" y="784"/>
                    <a:pt x="3795" y="1030"/>
                    <a:pt x="4289" y="1524"/>
                  </a:cubicBezTo>
                  <a:cubicBezTo>
                    <a:pt x="4365" y="1601"/>
                    <a:pt x="4465" y="1639"/>
                    <a:pt x="4566" y="1639"/>
                  </a:cubicBezTo>
                  <a:cubicBezTo>
                    <a:pt x="4665" y="1639"/>
                    <a:pt x="4766" y="1600"/>
                    <a:pt x="4842" y="1524"/>
                  </a:cubicBezTo>
                  <a:cubicBezTo>
                    <a:pt x="4995" y="1372"/>
                    <a:pt x="4995" y="1123"/>
                    <a:pt x="4842" y="970"/>
                  </a:cubicBezTo>
                  <a:cubicBezTo>
                    <a:pt x="4196" y="324"/>
                    <a:pt x="3347" y="1"/>
                    <a:pt x="2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7"/>
            <p:cNvSpPr/>
            <p:nvPr/>
          </p:nvSpPr>
          <p:spPr>
            <a:xfrm>
              <a:off x="2869615" y="2184269"/>
              <a:ext cx="24494" cy="24494"/>
            </a:xfrm>
            <a:custGeom>
              <a:avLst/>
              <a:gdLst/>
              <a:ahLst/>
              <a:cxnLst/>
              <a:rect l="l" t="t" r="r" b="b"/>
              <a:pathLst>
                <a:path w="783" h="783" extrusionOk="0">
                  <a:moveTo>
                    <a:pt x="392" y="0"/>
                  </a:moveTo>
                  <a:cubicBezTo>
                    <a:pt x="176" y="0"/>
                    <a:pt x="1" y="174"/>
                    <a:pt x="1" y="391"/>
                  </a:cubicBezTo>
                  <a:cubicBezTo>
                    <a:pt x="1" y="607"/>
                    <a:pt x="176" y="783"/>
                    <a:pt x="392" y="783"/>
                  </a:cubicBezTo>
                  <a:cubicBezTo>
                    <a:pt x="607" y="783"/>
                    <a:pt x="782" y="608"/>
                    <a:pt x="782" y="391"/>
                  </a:cubicBezTo>
                  <a:cubicBezTo>
                    <a:pt x="782" y="174"/>
                    <a:pt x="607" y="0"/>
                    <a:pt x="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7"/>
            <p:cNvSpPr/>
            <p:nvPr/>
          </p:nvSpPr>
          <p:spPr>
            <a:xfrm>
              <a:off x="2835298" y="2357418"/>
              <a:ext cx="62753" cy="56152"/>
            </a:xfrm>
            <a:custGeom>
              <a:avLst/>
              <a:gdLst/>
              <a:ahLst/>
              <a:cxnLst/>
              <a:rect l="l" t="t" r="r" b="b"/>
              <a:pathLst>
                <a:path w="2006" h="1795" extrusionOk="0">
                  <a:moveTo>
                    <a:pt x="2006" y="0"/>
                  </a:moveTo>
                  <a:lnTo>
                    <a:pt x="0" y="1782"/>
                  </a:lnTo>
                  <a:lnTo>
                    <a:pt x="1388" y="1794"/>
                  </a:lnTo>
                  <a:lnTo>
                    <a:pt x="1395" y="1794"/>
                  </a:lnTo>
                  <a:cubicBezTo>
                    <a:pt x="1556" y="1794"/>
                    <a:pt x="1709" y="1732"/>
                    <a:pt x="1824" y="1618"/>
                  </a:cubicBezTo>
                  <a:cubicBezTo>
                    <a:pt x="1941" y="1502"/>
                    <a:pt x="2006" y="1348"/>
                    <a:pt x="2006" y="1184"/>
                  </a:cubicBezTo>
                  <a:lnTo>
                    <a:pt x="20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7"/>
            <p:cNvSpPr/>
            <p:nvPr/>
          </p:nvSpPr>
          <p:spPr>
            <a:xfrm>
              <a:off x="2540742" y="2280463"/>
              <a:ext cx="34724" cy="94473"/>
            </a:xfrm>
            <a:custGeom>
              <a:avLst/>
              <a:gdLst/>
              <a:ahLst/>
              <a:cxnLst/>
              <a:rect l="l" t="t" r="r" b="b"/>
              <a:pathLst>
                <a:path w="1110" h="3020" extrusionOk="0">
                  <a:moveTo>
                    <a:pt x="258" y="0"/>
                  </a:moveTo>
                  <a:cubicBezTo>
                    <a:pt x="117" y="0"/>
                    <a:pt x="0" y="115"/>
                    <a:pt x="0" y="259"/>
                  </a:cubicBezTo>
                  <a:lnTo>
                    <a:pt x="0" y="2762"/>
                  </a:lnTo>
                  <a:cubicBezTo>
                    <a:pt x="0" y="2904"/>
                    <a:pt x="115" y="3019"/>
                    <a:pt x="258" y="3019"/>
                  </a:cubicBezTo>
                  <a:lnTo>
                    <a:pt x="1109" y="3019"/>
                  </a:lnTo>
                  <a:lnTo>
                    <a:pt x="11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7"/>
            <p:cNvSpPr/>
            <p:nvPr/>
          </p:nvSpPr>
          <p:spPr>
            <a:xfrm>
              <a:off x="2924015" y="2280463"/>
              <a:ext cx="34849" cy="94504"/>
            </a:xfrm>
            <a:custGeom>
              <a:avLst/>
              <a:gdLst/>
              <a:ahLst/>
              <a:cxnLst/>
              <a:rect l="l" t="t" r="r" b="b"/>
              <a:pathLst>
                <a:path w="1114" h="3021" extrusionOk="0">
                  <a:moveTo>
                    <a:pt x="0" y="0"/>
                  </a:moveTo>
                  <a:lnTo>
                    <a:pt x="0" y="3020"/>
                  </a:lnTo>
                  <a:lnTo>
                    <a:pt x="855" y="3020"/>
                  </a:lnTo>
                  <a:cubicBezTo>
                    <a:pt x="997" y="3020"/>
                    <a:pt x="1113" y="2904"/>
                    <a:pt x="1113" y="2762"/>
                  </a:cubicBezTo>
                  <a:lnTo>
                    <a:pt x="1113" y="259"/>
                  </a:lnTo>
                  <a:cubicBezTo>
                    <a:pt x="1112" y="115"/>
                    <a:pt x="997" y="0"/>
                    <a:pt x="8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7"/>
            <p:cNvSpPr/>
            <p:nvPr/>
          </p:nvSpPr>
          <p:spPr>
            <a:xfrm>
              <a:off x="2601462" y="2257752"/>
              <a:ext cx="296527" cy="154817"/>
            </a:xfrm>
            <a:custGeom>
              <a:avLst/>
              <a:gdLst/>
              <a:ahLst/>
              <a:cxnLst/>
              <a:rect l="l" t="t" r="r" b="b"/>
              <a:pathLst>
                <a:path w="9479" h="4949" extrusionOk="0">
                  <a:moveTo>
                    <a:pt x="7694" y="816"/>
                  </a:moveTo>
                  <a:cubicBezTo>
                    <a:pt x="7923" y="816"/>
                    <a:pt x="8109" y="1002"/>
                    <a:pt x="8109" y="1231"/>
                  </a:cubicBezTo>
                  <a:cubicBezTo>
                    <a:pt x="8111" y="1461"/>
                    <a:pt x="7923" y="1647"/>
                    <a:pt x="7694" y="1647"/>
                  </a:cubicBezTo>
                  <a:lnTo>
                    <a:pt x="1789" y="1647"/>
                  </a:lnTo>
                  <a:cubicBezTo>
                    <a:pt x="1559" y="1647"/>
                    <a:pt x="1374" y="1461"/>
                    <a:pt x="1374" y="1231"/>
                  </a:cubicBezTo>
                  <a:cubicBezTo>
                    <a:pt x="1374" y="1002"/>
                    <a:pt x="1559" y="816"/>
                    <a:pt x="1789" y="816"/>
                  </a:cubicBezTo>
                  <a:close/>
                  <a:moveTo>
                    <a:pt x="8771" y="0"/>
                  </a:moveTo>
                  <a:lnTo>
                    <a:pt x="708" y="3"/>
                  </a:lnTo>
                  <a:cubicBezTo>
                    <a:pt x="318" y="3"/>
                    <a:pt x="0" y="321"/>
                    <a:pt x="0" y="711"/>
                  </a:cubicBezTo>
                  <a:lnTo>
                    <a:pt x="0" y="4229"/>
                  </a:lnTo>
                  <a:cubicBezTo>
                    <a:pt x="0" y="4620"/>
                    <a:pt x="320" y="4943"/>
                    <a:pt x="711" y="4949"/>
                  </a:cubicBezTo>
                  <a:lnTo>
                    <a:pt x="2633" y="4948"/>
                  </a:lnTo>
                  <a:cubicBezTo>
                    <a:pt x="2636" y="4948"/>
                    <a:pt x="2639" y="4948"/>
                    <a:pt x="2642" y="4948"/>
                  </a:cubicBezTo>
                  <a:cubicBezTo>
                    <a:pt x="3004" y="4948"/>
                    <a:pt x="3312" y="4678"/>
                    <a:pt x="3357" y="4317"/>
                  </a:cubicBezTo>
                  <a:cubicBezTo>
                    <a:pt x="3440" y="3640"/>
                    <a:pt x="4018" y="3129"/>
                    <a:pt x="4700" y="3129"/>
                  </a:cubicBezTo>
                  <a:cubicBezTo>
                    <a:pt x="5383" y="3129"/>
                    <a:pt x="5959" y="3640"/>
                    <a:pt x="6044" y="4316"/>
                  </a:cubicBezTo>
                  <a:lnTo>
                    <a:pt x="6057" y="4423"/>
                  </a:lnTo>
                  <a:cubicBezTo>
                    <a:pt x="6081" y="4609"/>
                    <a:pt x="6188" y="4767"/>
                    <a:pt x="6338" y="4862"/>
                  </a:cubicBezTo>
                  <a:lnTo>
                    <a:pt x="9478" y="2072"/>
                  </a:lnTo>
                  <a:lnTo>
                    <a:pt x="9478" y="708"/>
                  </a:lnTo>
                  <a:cubicBezTo>
                    <a:pt x="9478" y="520"/>
                    <a:pt x="9406" y="342"/>
                    <a:pt x="9271" y="208"/>
                  </a:cubicBezTo>
                  <a:cubicBezTo>
                    <a:pt x="9138" y="75"/>
                    <a:pt x="8959" y="0"/>
                    <a:pt x="87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" name="Google Shape;1591;p57"/>
          <p:cNvGrpSpPr/>
          <p:nvPr/>
        </p:nvGrpSpPr>
        <p:grpSpPr>
          <a:xfrm>
            <a:off x="4354753" y="1841996"/>
            <a:ext cx="434514" cy="418122"/>
            <a:chOff x="3933095" y="1996230"/>
            <a:chExt cx="434514" cy="418122"/>
          </a:xfrm>
        </p:grpSpPr>
        <p:sp>
          <p:nvSpPr>
            <p:cNvPr id="1592" name="Google Shape;1592;p57"/>
            <p:cNvSpPr/>
            <p:nvPr/>
          </p:nvSpPr>
          <p:spPr>
            <a:xfrm>
              <a:off x="3933095" y="1996230"/>
              <a:ext cx="284890" cy="269217"/>
            </a:xfrm>
            <a:custGeom>
              <a:avLst/>
              <a:gdLst/>
              <a:ahLst/>
              <a:cxnLst/>
              <a:rect l="l" t="t" r="r" b="b"/>
              <a:pathLst>
                <a:path w="9107" h="8606" extrusionOk="0">
                  <a:moveTo>
                    <a:pt x="7043" y="0"/>
                  </a:moveTo>
                  <a:cubicBezTo>
                    <a:pt x="5340" y="0"/>
                    <a:pt x="3642" y="648"/>
                    <a:pt x="2346" y="1943"/>
                  </a:cubicBezTo>
                  <a:cubicBezTo>
                    <a:pt x="548" y="3742"/>
                    <a:pt x="0" y="6321"/>
                    <a:pt x="698" y="8605"/>
                  </a:cubicBezTo>
                  <a:lnTo>
                    <a:pt x="3498" y="7488"/>
                  </a:lnTo>
                  <a:cubicBezTo>
                    <a:pt x="3226" y="6295"/>
                    <a:pt x="3551" y="4994"/>
                    <a:pt x="4475" y="4071"/>
                  </a:cubicBezTo>
                  <a:cubicBezTo>
                    <a:pt x="5166" y="3380"/>
                    <a:pt x="6087" y="2999"/>
                    <a:pt x="7067" y="2999"/>
                  </a:cubicBezTo>
                  <a:lnTo>
                    <a:pt x="7078" y="2999"/>
                  </a:lnTo>
                  <a:cubicBezTo>
                    <a:pt x="7408" y="3000"/>
                    <a:pt x="7731" y="3044"/>
                    <a:pt x="8042" y="3129"/>
                  </a:cubicBezTo>
                  <a:lnTo>
                    <a:pt x="9106" y="325"/>
                  </a:lnTo>
                  <a:cubicBezTo>
                    <a:pt x="8436" y="109"/>
                    <a:pt x="7739" y="0"/>
                    <a:pt x="70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7"/>
            <p:cNvSpPr/>
            <p:nvPr/>
          </p:nvSpPr>
          <p:spPr>
            <a:xfrm>
              <a:off x="4208756" y="2015813"/>
              <a:ext cx="133639" cy="132919"/>
            </a:xfrm>
            <a:custGeom>
              <a:avLst/>
              <a:gdLst/>
              <a:ahLst/>
              <a:cxnLst/>
              <a:rect l="l" t="t" r="r" b="b"/>
              <a:pathLst>
                <a:path w="4272" h="4249" extrusionOk="0">
                  <a:moveTo>
                    <a:pt x="1069" y="1"/>
                  </a:moveTo>
                  <a:lnTo>
                    <a:pt x="1" y="2810"/>
                  </a:lnTo>
                  <a:cubicBezTo>
                    <a:pt x="318" y="2982"/>
                    <a:pt x="611" y="3198"/>
                    <a:pt x="873" y="3460"/>
                  </a:cubicBezTo>
                  <a:cubicBezTo>
                    <a:pt x="1114" y="3701"/>
                    <a:pt x="1314" y="3966"/>
                    <a:pt x="1474" y="4248"/>
                  </a:cubicBezTo>
                  <a:lnTo>
                    <a:pt x="4271" y="3142"/>
                  </a:lnTo>
                  <a:cubicBezTo>
                    <a:pt x="4232" y="3061"/>
                    <a:pt x="4202" y="3001"/>
                    <a:pt x="4184" y="2967"/>
                  </a:cubicBezTo>
                  <a:cubicBezTo>
                    <a:pt x="4143" y="2889"/>
                    <a:pt x="3657" y="2017"/>
                    <a:pt x="2986" y="1347"/>
                  </a:cubicBezTo>
                  <a:cubicBezTo>
                    <a:pt x="2413" y="773"/>
                    <a:pt x="1763" y="325"/>
                    <a:pt x="1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7"/>
            <p:cNvSpPr/>
            <p:nvPr/>
          </p:nvSpPr>
          <p:spPr>
            <a:xfrm>
              <a:off x="4056755" y="2116042"/>
              <a:ext cx="196016" cy="178561"/>
            </a:xfrm>
            <a:custGeom>
              <a:avLst/>
              <a:gdLst/>
              <a:ahLst/>
              <a:cxnLst/>
              <a:rect l="l" t="t" r="r" b="b"/>
              <a:pathLst>
                <a:path w="6266" h="5708" extrusionOk="0">
                  <a:moveTo>
                    <a:pt x="3127" y="1785"/>
                  </a:moveTo>
                  <a:cubicBezTo>
                    <a:pt x="3402" y="1785"/>
                    <a:pt x="3677" y="1890"/>
                    <a:pt x="3886" y="2100"/>
                  </a:cubicBezTo>
                  <a:cubicBezTo>
                    <a:pt x="4305" y="2519"/>
                    <a:pt x="4307" y="3195"/>
                    <a:pt x="3892" y="3611"/>
                  </a:cubicBezTo>
                  <a:cubicBezTo>
                    <a:pt x="3685" y="3818"/>
                    <a:pt x="3413" y="3922"/>
                    <a:pt x="3140" y="3922"/>
                  </a:cubicBezTo>
                  <a:cubicBezTo>
                    <a:pt x="2866" y="3922"/>
                    <a:pt x="2591" y="3816"/>
                    <a:pt x="2382" y="3606"/>
                  </a:cubicBezTo>
                  <a:cubicBezTo>
                    <a:pt x="1963" y="3188"/>
                    <a:pt x="1961" y="2510"/>
                    <a:pt x="2376" y="2095"/>
                  </a:cubicBezTo>
                  <a:cubicBezTo>
                    <a:pt x="2583" y="1888"/>
                    <a:pt x="2855" y="1785"/>
                    <a:pt x="3127" y="1785"/>
                  </a:cubicBezTo>
                  <a:close/>
                  <a:moveTo>
                    <a:pt x="3112" y="0"/>
                  </a:moveTo>
                  <a:cubicBezTo>
                    <a:pt x="2355" y="0"/>
                    <a:pt x="1643" y="294"/>
                    <a:pt x="1109" y="828"/>
                  </a:cubicBezTo>
                  <a:cubicBezTo>
                    <a:pt x="1" y="1936"/>
                    <a:pt x="7" y="3746"/>
                    <a:pt x="1124" y="4863"/>
                  </a:cubicBezTo>
                  <a:cubicBezTo>
                    <a:pt x="1350" y="5089"/>
                    <a:pt x="1607" y="5274"/>
                    <a:pt x="1885" y="5411"/>
                  </a:cubicBezTo>
                  <a:cubicBezTo>
                    <a:pt x="1890" y="5413"/>
                    <a:pt x="1895" y="5416"/>
                    <a:pt x="1899" y="5418"/>
                  </a:cubicBezTo>
                  <a:cubicBezTo>
                    <a:pt x="2283" y="5606"/>
                    <a:pt x="2706" y="5705"/>
                    <a:pt x="3145" y="5708"/>
                  </a:cubicBezTo>
                  <a:lnTo>
                    <a:pt x="3153" y="5708"/>
                  </a:lnTo>
                  <a:cubicBezTo>
                    <a:pt x="3911" y="5708"/>
                    <a:pt x="4623" y="5413"/>
                    <a:pt x="5157" y="4879"/>
                  </a:cubicBezTo>
                  <a:cubicBezTo>
                    <a:pt x="6265" y="3771"/>
                    <a:pt x="6259" y="1961"/>
                    <a:pt x="5142" y="843"/>
                  </a:cubicBezTo>
                  <a:cubicBezTo>
                    <a:pt x="4869" y="569"/>
                    <a:pt x="4548" y="355"/>
                    <a:pt x="4199" y="213"/>
                  </a:cubicBezTo>
                  <a:cubicBezTo>
                    <a:pt x="4196" y="212"/>
                    <a:pt x="4192" y="210"/>
                    <a:pt x="4187" y="209"/>
                  </a:cubicBezTo>
                  <a:cubicBezTo>
                    <a:pt x="4178" y="205"/>
                    <a:pt x="4171" y="201"/>
                    <a:pt x="4161" y="197"/>
                  </a:cubicBezTo>
                  <a:cubicBezTo>
                    <a:pt x="3834" y="69"/>
                    <a:pt x="3483" y="1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7"/>
            <p:cNvSpPr/>
            <p:nvPr/>
          </p:nvSpPr>
          <p:spPr>
            <a:xfrm>
              <a:off x="4084471" y="2138190"/>
              <a:ext cx="283138" cy="276162"/>
            </a:xfrm>
            <a:custGeom>
              <a:avLst/>
              <a:gdLst/>
              <a:ahLst/>
              <a:cxnLst/>
              <a:rect l="l" t="t" r="r" b="b"/>
              <a:pathLst>
                <a:path w="9051" h="8828" extrusionOk="0">
                  <a:moveTo>
                    <a:pt x="8554" y="0"/>
                  </a:moveTo>
                  <a:lnTo>
                    <a:pt x="5774" y="1101"/>
                  </a:lnTo>
                  <a:cubicBezTo>
                    <a:pt x="6150" y="2355"/>
                    <a:pt x="5846" y="3771"/>
                    <a:pt x="4860" y="4758"/>
                  </a:cubicBezTo>
                  <a:cubicBezTo>
                    <a:pt x="4169" y="5448"/>
                    <a:pt x="3250" y="5830"/>
                    <a:pt x="2269" y="5830"/>
                  </a:cubicBezTo>
                  <a:lnTo>
                    <a:pt x="2257" y="5830"/>
                  </a:lnTo>
                  <a:cubicBezTo>
                    <a:pt x="1843" y="5828"/>
                    <a:pt x="1439" y="5759"/>
                    <a:pt x="1059" y="5626"/>
                  </a:cubicBezTo>
                  <a:lnTo>
                    <a:pt x="0" y="8416"/>
                  </a:lnTo>
                  <a:cubicBezTo>
                    <a:pt x="575" y="8619"/>
                    <a:pt x="1393" y="8827"/>
                    <a:pt x="2330" y="8827"/>
                  </a:cubicBezTo>
                  <a:cubicBezTo>
                    <a:pt x="2619" y="8827"/>
                    <a:pt x="2920" y="8807"/>
                    <a:pt x="3228" y="8761"/>
                  </a:cubicBezTo>
                  <a:cubicBezTo>
                    <a:pt x="6032" y="8346"/>
                    <a:pt x="8449" y="5929"/>
                    <a:pt x="8865" y="3125"/>
                  </a:cubicBezTo>
                  <a:cubicBezTo>
                    <a:pt x="9051" y="1875"/>
                    <a:pt x="8806" y="754"/>
                    <a:pt x="85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7"/>
            <p:cNvSpPr/>
            <p:nvPr/>
          </p:nvSpPr>
          <p:spPr>
            <a:xfrm>
              <a:off x="3964065" y="2254999"/>
              <a:ext cx="130010" cy="136360"/>
            </a:xfrm>
            <a:custGeom>
              <a:avLst/>
              <a:gdLst/>
              <a:ahLst/>
              <a:cxnLst/>
              <a:rect l="l" t="t" r="r" b="b"/>
              <a:pathLst>
                <a:path w="4156" h="4359" extrusionOk="0">
                  <a:moveTo>
                    <a:pt x="2782" y="1"/>
                  </a:moveTo>
                  <a:lnTo>
                    <a:pt x="0" y="1112"/>
                  </a:lnTo>
                  <a:cubicBezTo>
                    <a:pt x="325" y="1840"/>
                    <a:pt x="789" y="2523"/>
                    <a:pt x="1386" y="3122"/>
                  </a:cubicBezTo>
                  <a:cubicBezTo>
                    <a:pt x="2057" y="3793"/>
                    <a:pt x="2929" y="4278"/>
                    <a:pt x="3008" y="4320"/>
                  </a:cubicBezTo>
                  <a:cubicBezTo>
                    <a:pt x="3026" y="4330"/>
                    <a:pt x="3052" y="4343"/>
                    <a:pt x="3084" y="4358"/>
                  </a:cubicBezTo>
                  <a:lnTo>
                    <a:pt x="4156" y="1532"/>
                  </a:lnTo>
                  <a:cubicBezTo>
                    <a:pt x="3921" y="1385"/>
                    <a:pt x="3700" y="1209"/>
                    <a:pt x="3499" y="1009"/>
                  </a:cubicBezTo>
                  <a:cubicBezTo>
                    <a:pt x="3197" y="707"/>
                    <a:pt x="2959" y="365"/>
                    <a:pt x="27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" name="Google Shape;1597;p57"/>
          <p:cNvGrpSpPr/>
          <p:nvPr/>
        </p:nvGrpSpPr>
        <p:grpSpPr>
          <a:xfrm>
            <a:off x="7098312" y="1943126"/>
            <a:ext cx="419936" cy="391938"/>
            <a:chOff x="6052297" y="2022382"/>
            <a:chExt cx="419936" cy="391938"/>
          </a:xfrm>
        </p:grpSpPr>
        <p:sp>
          <p:nvSpPr>
            <p:cNvPr id="1598" name="Google Shape;1598;p57"/>
            <p:cNvSpPr/>
            <p:nvPr/>
          </p:nvSpPr>
          <p:spPr>
            <a:xfrm>
              <a:off x="6202828" y="2022382"/>
              <a:ext cx="120531" cy="54807"/>
            </a:xfrm>
            <a:custGeom>
              <a:avLst/>
              <a:gdLst/>
              <a:ahLst/>
              <a:cxnLst/>
              <a:rect l="l" t="t" r="r" b="b"/>
              <a:pathLst>
                <a:path w="3853" h="1752" extrusionOk="0">
                  <a:moveTo>
                    <a:pt x="1919" y="0"/>
                  </a:moveTo>
                  <a:cubicBezTo>
                    <a:pt x="1874" y="0"/>
                    <a:pt x="1829" y="10"/>
                    <a:pt x="1787" y="29"/>
                  </a:cubicBezTo>
                  <a:lnTo>
                    <a:pt x="0" y="808"/>
                  </a:lnTo>
                  <a:lnTo>
                    <a:pt x="1928" y="1752"/>
                  </a:lnTo>
                  <a:lnTo>
                    <a:pt x="3852" y="843"/>
                  </a:lnTo>
                  <a:lnTo>
                    <a:pt x="2056" y="30"/>
                  </a:lnTo>
                  <a:cubicBezTo>
                    <a:pt x="2013" y="10"/>
                    <a:pt x="1966" y="0"/>
                    <a:pt x="1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7"/>
            <p:cNvSpPr/>
            <p:nvPr/>
          </p:nvSpPr>
          <p:spPr>
            <a:xfrm>
              <a:off x="6185904" y="2066647"/>
              <a:ext cx="64880" cy="100573"/>
            </a:xfrm>
            <a:custGeom>
              <a:avLst/>
              <a:gdLst/>
              <a:ahLst/>
              <a:cxnLst/>
              <a:rect l="l" t="t" r="r" b="b"/>
              <a:pathLst>
                <a:path w="2074" h="3215" extrusionOk="0">
                  <a:moveTo>
                    <a:pt x="1" y="1"/>
                  </a:moveTo>
                  <a:lnTo>
                    <a:pt x="1" y="2292"/>
                  </a:lnTo>
                  <a:lnTo>
                    <a:pt x="2074" y="3214"/>
                  </a:lnTo>
                  <a:lnTo>
                    <a:pt x="2074" y="10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7"/>
            <p:cNvSpPr/>
            <p:nvPr/>
          </p:nvSpPr>
          <p:spPr>
            <a:xfrm>
              <a:off x="6179616" y="2346876"/>
              <a:ext cx="163388" cy="67445"/>
            </a:xfrm>
            <a:custGeom>
              <a:avLst/>
              <a:gdLst/>
              <a:ahLst/>
              <a:cxnLst/>
              <a:rect l="l" t="t" r="r" b="b"/>
              <a:pathLst>
                <a:path w="5223" h="2156" extrusionOk="0">
                  <a:moveTo>
                    <a:pt x="695" y="1"/>
                  </a:moveTo>
                  <a:cubicBezTo>
                    <a:pt x="312" y="1"/>
                    <a:pt x="1" y="313"/>
                    <a:pt x="1" y="695"/>
                  </a:cubicBezTo>
                  <a:lnTo>
                    <a:pt x="1" y="1842"/>
                  </a:lnTo>
                  <a:cubicBezTo>
                    <a:pt x="1" y="2015"/>
                    <a:pt x="141" y="2156"/>
                    <a:pt x="315" y="2156"/>
                  </a:cubicBezTo>
                  <a:lnTo>
                    <a:pt x="4907" y="2156"/>
                  </a:lnTo>
                  <a:cubicBezTo>
                    <a:pt x="5080" y="2156"/>
                    <a:pt x="5222" y="2015"/>
                    <a:pt x="5222" y="1842"/>
                  </a:cubicBezTo>
                  <a:lnTo>
                    <a:pt x="5222" y="695"/>
                  </a:lnTo>
                  <a:cubicBezTo>
                    <a:pt x="5222" y="313"/>
                    <a:pt x="4911" y="1"/>
                    <a:pt x="4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7"/>
            <p:cNvSpPr/>
            <p:nvPr/>
          </p:nvSpPr>
          <p:spPr>
            <a:xfrm>
              <a:off x="6275341" y="2067867"/>
              <a:ext cx="65005" cy="99353"/>
            </a:xfrm>
            <a:custGeom>
              <a:avLst/>
              <a:gdLst/>
              <a:ahLst/>
              <a:cxnLst/>
              <a:rect l="l" t="t" r="r" b="b"/>
              <a:pathLst>
                <a:path w="2078" h="3176" extrusionOk="0">
                  <a:moveTo>
                    <a:pt x="2078" y="0"/>
                  </a:moveTo>
                  <a:lnTo>
                    <a:pt x="1" y="981"/>
                  </a:lnTo>
                  <a:lnTo>
                    <a:pt x="1" y="3175"/>
                  </a:lnTo>
                  <a:lnTo>
                    <a:pt x="2078" y="2253"/>
                  </a:lnTo>
                  <a:lnTo>
                    <a:pt x="20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7"/>
            <p:cNvSpPr/>
            <p:nvPr/>
          </p:nvSpPr>
          <p:spPr>
            <a:xfrm>
              <a:off x="6052297" y="2094488"/>
              <a:ext cx="419936" cy="227924"/>
            </a:xfrm>
            <a:custGeom>
              <a:avLst/>
              <a:gdLst/>
              <a:ahLst/>
              <a:cxnLst/>
              <a:rect l="l" t="t" r="r" b="b"/>
              <a:pathLst>
                <a:path w="13424" h="7286" extrusionOk="0">
                  <a:moveTo>
                    <a:pt x="421" y="1"/>
                  </a:moveTo>
                  <a:cubicBezTo>
                    <a:pt x="267" y="1"/>
                    <a:pt x="127" y="92"/>
                    <a:pt x="63" y="233"/>
                  </a:cubicBezTo>
                  <a:cubicBezTo>
                    <a:pt x="0" y="374"/>
                    <a:pt x="25" y="539"/>
                    <a:pt x="128" y="654"/>
                  </a:cubicBezTo>
                  <a:lnTo>
                    <a:pt x="6010" y="7285"/>
                  </a:lnTo>
                  <a:lnTo>
                    <a:pt x="7353" y="7285"/>
                  </a:lnTo>
                  <a:lnTo>
                    <a:pt x="13293" y="656"/>
                  </a:lnTo>
                  <a:cubicBezTo>
                    <a:pt x="13397" y="539"/>
                    <a:pt x="13424" y="374"/>
                    <a:pt x="13360" y="233"/>
                  </a:cubicBezTo>
                  <a:cubicBezTo>
                    <a:pt x="13298" y="92"/>
                    <a:pt x="13156" y="1"/>
                    <a:pt x="13002" y="1"/>
                  </a:cubicBezTo>
                  <a:lnTo>
                    <a:pt x="9993" y="1"/>
                  </a:lnTo>
                  <a:lnTo>
                    <a:pt x="9993" y="1659"/>
                  </a:lnTo>
                  <a:cubicBezTo>
                    <a:pt x="9993" y="1813"/>
                    <a:pt x="9902" y="1955"/>
                    <a:pt x="9760" y="2018"/>
                  </a:cubicBezTo>
                  <a:lnTo>
                    <a:pt x="6897" y="3289"/>
                  </a:lnTo>
                  <a:cubicBezTo>
                    <a:pt x="6895" y="3288"/>
                    <a:pt x="6894" y="3288"/>
                    <a:pt x="6893" y="3288"/>
                  </a:cubicBezTo>
                  <a:cubicBezTo>
                    <a:pt x="6865" y="3288"/>
                    <a:pt x="6854" y="3323"/>
                    <a:pt x="6770" y="3323"/>
                  </a:cubicBezTo>
                  <a:cubicBezTo>
                    <a:pt x="6728" y="3323"/>
                    <a:pt x="6667" y="3315"/>
                    <a:pt x="6577" y="3289"/>
                  </a:cubicBezTo>
                  <a:lnTo>
                    <a:pt x="3719" y="2018"/>
                  </a:lnTo>
                  <a:cubicBezTo>
                    <a:pt x="3578" y="1955"/>
                    <a:pt x="3486" y="1813"/>
                    <a:pt x="3486" y="1659"/>
                  </a:cubicBezTo>
                  <a:lnTo>
                    <a:pt x="34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7" name="Google Shape;1607;p58"/>
          <p:cNvGrpSpPr/>
          <p:nvPr/>
        </p:nvGrpSpPr>
        <p:grpSpPr>
          <a:xfrm>
            <a:off x="2064165" y="1426979"/>
            <a:ext cx="1831317" cy="1750422"/>
            <a:chOff x="1336230" y="1856572"/>
            <a:chExt cx="731152" cy="698855"/>
          </a:xfrm>
        </p:grpSpPr>
        <p:sp>
          <p:nvSpPr>
            <p:cNvPr id="1608" name="Google Shape;1608;p58"/>
            <p:cNvSpPr/>
            <p:nvPr/>
          </p:nvSpPr>
          <p:spPr>
            <a:xfrm>
              <a:off x="1336230" y="1873243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8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" name="Google Shape;1610;p58"/>
          <p:cNvGrpSpPr/>
          <p:nvPr/>
        </p:nvGrpSpPr>
        <p:grpSpPr>
          <a:xfrm>
            <a:off x="5248515" y="1437304"/>
            <a:ext cx="1831317" cy="1750422"/>
            <a:chOff x="1336230" y="1856572"/>
            <a:chExt cx="731152" cy="698855"/>
          </a:xfrm>
        </p:grpSpPr>
        <p:sp>
          <p:nvSpPr>
            <p:cNvPr id="1611" name="Google Shape;1611;p58"/>
            <p:cNvSpPr/>
            <p:nvPr/>
          </p:nvSpPr>
          <p:spPr>
            <a:xfrm>
              <a:off x="1336230" y="1873243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8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3" name="Google Shape;1613;p58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Our team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14" name="Google Shape;1614;p58"/>
          <p:cNvSpPr txBox="1">
            <a:spLocks noGrp="1"/>
          </p:cNvSpPr>
          <p:nvPr>
            <p:ph type="title"/>
          </p:nvPr>
        </p:nvSpPr>
        <p:spPr>
          <a:xfrm>
            <a:off x="5191718" y="3343742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Sue Doe</a:t>
            </a:r>
            <a:endParaRPr/>
          </a:p>
        </p:txBody>
      </p:sp>
      <p:sp>
        <p:nvSpPr>
          <p:cNvPr id="1615" name="Google Shape;1615;p58"/>
          <p:cNvSpPr txBox="1">
            <a:spLocks noGrp="1"/>
          </p:cNvSpPr>
          <p:nvPr>
            <p:ph type="subTitle" idx="1"/>
          </p:nvPr>
        </p:nvSpPr>
        <p:spPr>
          <a:xfrm>
            <a:off x="5191718" y="3871457"/>
            <a:ext cx="19449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talk a bit about this person here</a:t>
            </a:r>
            <a:endParaRPr/>
          </a:p>
        </p:txBody>
      </p:sp>
      <p:sp>
        <p:nvSpPr>
          <p:cNvPr id="1616" name="Google Shape;1616;p58"/>
          <p:cNvSpPr txBox="1">
            <a:spLocks noGrp="1"/>
          </p:cNvSpPr>
          <p:nvPr>
            <p:ph type="title" idx="2"/>
          </p:nvPr>
        </p:nvSpPr>
        <p:spPr>
          <a:xfrm>
            <a:off x="2007382" y="334375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 Jimmy</a:t>
            </a:r>
            <a:endParaRPr/>
          </a:p>
        </p:txBody>
      </p:sp>
      <p:sp>
        <p:nvSpPr>
          <p:cNvPr id="1617" name="Google Shape;1617;p58"/>
          <p:cNvSpPr txBox="1">
            <a:spLocks noGrp="1"/>
          </p:cNvSpPr>
          <p:nvPr>
            <p:ph type="subTitle" idx="3"/>
          </p:nvPr>
        </p:nvSpPr>
        <p:spPr>
          <a:xfrm>
            <a:off x="2007382" y="3871455"/>
            <a:ext cx="19449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talk a bit about this person here</a:t>
            </a:r>
            <a:endParaRPr/>
          </a:p>
        </p:txBody>
      </p:sp>
      <p:pic>
        <p:nvPicPr>
          <p:cNvPr id="1618" name="Google Shape;1618;p58"/>
          <p:cNvPicPr preferRelativeResize="0"/>
          <p:nvPr/>
        </p:nvPicPr>
        <p:blipFill rotWithShape="1">
          <a:blip r:embed="rId3">
            <a:alphaModFix/>
          </a:blip>
          <a:srcRect l="20553" r="20553"/>
          <a:stretch/>
        </p:blipFill>
        <p:spPr>
          <a:xfrm>
            <a:off x="2111075" y="1424725"/>
            <a:ext cx="1784400" cy="1704300"/>
          </a:xfrm>
          <a:prstGeom prst="roundRect">
            <a:avLst>
              <a:gd name="adj" fmla="val 10852"/>
            </a:avLst>
          </a:prstGeom>
          <a:noFill/>
          <a:ln>
            <a:noFill/>
          </a:ln>
        </p:spPr>
      </p:pic>
      <p:pic>
        <p:nvPicPr>
          <p:cNvPr id="1619" name="Google Shape;1619;p58"/>
          <p:cNvPicPr preferRelativeResize="0"/>
          <p:nvPr/>
        </p:nvPicPr>
        <p:blipFill rotWithShape="1">
          <a:blip r:embed="rId4">
            <a:alphaModFix/>
          </a:blip>
          <a:srcRect l="40599" t="7053" r="23127" b="40968"/>
          <a:stretch/>
        </p:blipFill>
        <p:spPr>
          <a:xfrm>
            <a:off x="5305425" y="1450050"/>
            <a:ext cx="1784400" cy="1704300"/>
          </a:xfrm>
          <a:prstGeom prst="roundRect">
            <a:avLst>
              <a:gd name="adj" fmla="val 1085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4" name="Google Shape;1624;p59"/>
          <p:cNvGrpSpPr/>
          <p:nvPr/>
        </p:nvGrpSpPr>
        <p:grpSpPr>
          <a:xfrm>
            <a:off x="745612" y="3154172"/>
            <a:ext cx="502739" cy="480940"/>
            <a:chOff x="745612" y="3154172"/>
            <a:chExt cx="502739" cy="480940"/>
          </a:xfrm>
        </p:grpSpPr>
        <p:grpSp>
          <p:nvGrpSpPr>
            <p:cNvPr id="1625" name="Google Shape;1625;p59"/>
            <p:cNvGrpSpPr/>
            <p:nvPr/>
          </p:nvGrpSpPr>
          <p:grpSpPr>
            <a:xfrm>
              <a:off x="745612" y="3154172"/>
              <a:ext cx="502739" cy="480940"/>
              <a:chOff x="1317586" y="1856572"/>
              <a:chExt cx="749797" cy="717499"/>
            </a:xfrm>
          </p:grpSpPr>
          <p:sp>
            <p:nvSpPr>
              <p:cNvPr id="1626" name="Google Shape;1626;p59"/>
              <p:cNvSpPr/>
              <p:nvPr/>
            </p:nvSpPr>
            <p:spPr>
              <a:xfrm>
                <a:off x="1317586" y="189188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9"/>
              <p:cNvSpPr/>
              <p:nvPr/>
            </p:nvSpPr>
            <p:spPr>
              <a:xfrm>
                <a:off x="1356662" y="185657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28" name="Google Shape;1628;p59"/>
            <p:cNvSpPr/>
            <p:nvPr/>
          </p:nvSpPr>
          <p:spPr>
            <a:xfrm>
              <a:off x="899892" y="3254810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9"/>
          <p:cNvGrpSpPr/>
          <p:nvPr/>
        </p:nvGrpSpPr>
        <p:grpSpPr>
          <a:xfrm>
            <a:off x="1345824" y="3154172"/>
            <a:ext cx="502739" cy="480940"/>
            <a:chOff x="1345824" y="3154172"/>
            <a:chExt cx="502739" cy="480940"/>
          </a:xfrm>
        </p:grpSpPr>
        <p:grpSp>
          <p:nvGrpSpPr>
            <p:cNvPr id="1630" name="Google Shape;1630;p59"/>
            <p:cNvGrpSpPr/>
            <p:nvPr/>
          </p:nvGrpSpPr>
          <p:grpSpPr>
            <a:xfrm>
              <a:off x="1345824" y="3154172"/>
              <a:ext cx="502739" cy="480940"/>
              <a:chOff x="1317586" y="1856572"/>
              <a:chExt cx="749797" cy="717499"/>
            </a:xfrm>
          </p:grpSpPr>
          <p:sp>
            <p:nvSpPr>
              <p:cNvPr id="1631" name="Google Shape;1631;p59"/>
              <p:cNvSpPr/>
              <p:nvPr/>
            </p:nvSpPr>
            <p:spPr>
              <a:xfrm>
                <a:off x="1317586" y="189188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9"/>
              <p:cNvSpPr/>
              <p:nvPr/>
            </p:nvSpPr>
            <p:spPr>
              <a:xfrm>
                <a:off x="1356662" y="185657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59"/>
            <p:cNvGrpSpPr/>
            <p:nvPr/>
          </p:nvGrpSpPr>
          <p:grpSpPr>
            <a:xfrm>
              <a:off x="1508977" y="3293480"/>
              <a:ext cx="202339" cy="202323"/>
              <a:chOff x="935197" y="1793977"/>
              <a:chExt cx="256451" cy="256430"/>
            </a:xfrm>
          </p:grpSpPr>
          <p:sp>
            <p:nvSpPr>
              <p:cNvPr id="1634" name="Google Shape;1634;p59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9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36" name="Google Shape;1636;p59"/>
          <p:cNvGrpSpPr/>
          <p:nvPr/>
        </p:nvGrpSpPr>
        <p:grpSpPr>
          <a:xfrm>
            <a:off x="2533524" y="3154172"/>
            <a:ext cx="502739" cy="480940"/>
            <a:chOff x="3127374" y="3154172"/>
            <a:chExt cx="502739" cy="480940"/>
          </a:xfrm>
        </p:grpSpPr>
        <p:grpSp>
          <p:nvGrpSpPr>
            <p:cNvPr id="1637" name="Google Shape;1637;p59"/>
            <p:cNvGrpSpPr/>
            <p:nvPr/>
          </p:nvGrpSpPr>
          <p:grpSpPr>
            <a:xfrm>
              <a:off x="3127374" y="3154172"/>
              <a:ext cx="502739" cy="480940"/>
              <a:chOff x="1317586" y="1856572"/>
              <a:chExt cx="749797" cy="717499"/>
            </a:xfrm>
          </p:grpSpPr>
          <p:sp>
            <p:nvSpPr>
              <p:cNvPr id="1638" name="Google Shape;1638;p59"/>
              <p:cNvSpPr/>
              <p:nvPr/>
            </p:nvSpPr>
            <p:spPr>
              <a:xfrm>
                <a:off x="1317586" y="189188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9"/>
              <p:cNvSpPr/>
              <p:nvPr/>
            </p:nvSpPr>
            <p:spPr>
              <a:xfrm>
                <a:off x="1356662" y="185657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0" name="Google Shape;1640;p59"/>
            <p:cNvSpPr/>
            <p:nvPr/>
          </p:nvSpPr>
          <p:spPr>
            <a:xfrm>
              <a:off x="3298287" y="3281150"/>
              <a:ext cx="199011" cy="226983"/>
            </a:xfrm>
            <a:custGeom>
              <a:avLst/>
              <a:gdLst/>
              <a:ahLst/>
              <a:cxnLst/>
              <a:rect l="l" t="t" r="r" b="b"/>
              <a:pathLst>
                <a:path w="130928" h="148841" extrusionOk="0">
                  <a:moveTo>
                    <a:pt x="70184" y="0"/>
                  </a:moveTo>
                  <a:cubicBezTo>
                    <a:pt x="67749" y="0"/>
                    <a:pt x="65781" y="1968"/>
                    <a:pt x="65781" y="4370"/>
                  </a:cubicBezTo>
                  <a:lnTo>
                    <a:pt x="65781" y="100105"/>
                  </a:lnTo>
                  <a:cubicBezTo>
                    <a:pt x="65781" y="106844"/>
                    <a:pt x="61744" y="112915"/>
                    <a:pt x="55507" y="115483"/>
                  </a:cubicBezTo>
                  <a:cubicBezTo>
                    <a:pt x="53445" y="116348"/>
                    <a:pt x="51279" y="116767"/>
                    <a:pt x="49132" y="116767"/>
                  </a:cubicBezTo>
                  <a:cubicBezTo>
                    <a:pt x="44819" y="116767"/>
                    <a:pt x="40578" y="115076"/>
                    <a:pt x="37394" y="111914"/>
                  </a:cubicBezTo>
                  <a:cubicBezTo>
                    <a:pt x="32624" y="107177"/>
                    <a:pt x="31156" y="100039"/>
                    <a:pt x="33691" y="93801"/>
                  </a:cubicBezTo>
                  <a:cubicBezTo>
                    <a:pt x="36260" y="87563"/>
                    <a:pt x="42297" y="83493"/>
                    <a:pt x="49035" y="83460"/>
                  </a:cubicBezTo>
                  <a:cubicBezTo>
                    <a:pt x="51437" y="83460"/>
                    <a:pt x="53405" y="81492"/>
                    <a:pt x="53405" y="79090"/>
                  </a:cubicBezTo>
                  <a:lnTo>
                    <a:pt x="53405" y="55740"/>
                  </a:lnTo>
                  <a:cubicBezTo>
                    <a:pt x="53405" y="53305"/>
                    <a:pt x="51437" y="51370"/>
                    <a:pt x="49035" y="51370"/>
                  </a:cubicBezTo>
                  <a:cubicBezTo>
                    <a:pt x="21983" y="51370"/>
                    <a:pt x="0" y="73253"/>
                    <a:pt x="0" y="100105"/>
                  </a:cubicBezTo>
                  <a:cubicBezTo>
                    <a:pt x="0" y="126991"/>
                    <a:pt x="21949" y="148840"/>
                    <a:pt x="49002" y="148840"/>
                  </a:cubicBezTo>
                  <a:cubicBezTo>
                    <a:pt x="76021" y="148840"/>
                    <a:pt x="98037" y="126991"/>
                    <a:pt x="98037" y="100105"/>
                  </a:cubicBezTo>
                  <a:lnTo>
                    <a:pt x="98037" y="57742"/>
                  </a:lnTo>
                  <a:cubicBezTo>
                    <a:pt x="106751" y="62347"/>
                    <a:pt x="116484" y="64780"/>
                    <a:pt x="126356" y="64780"/>
                  </a:cubicBezTo>
                  <a:cubicBezTo>
                    <a:pt x="126423" y="64780"/>
                    <a:pt x="126490" y="64780"/>
                    <a:pt x="126557" y="64780"/>
                  </a:cubicBezTo>
                  <a:cubicBezTo>
                    <a:pt x="128959" y="64780"/>
                    <a:pt x="130927" y="62812"/>
                    <a:pt x="130927" y="60410"/>
                  </a:cubicBezTo>
                  <a:lnTo>
                    <a:pt x="130927" y="37094"/>
                  </a:lnTo>
                  <a:cubicBezTo>
                    <a:pt x="130927" y="34658"/>
                    <a:pt x="128959" y="32724"/>
                    <a:pt x="126557" y="32724"/>
                  </a:cubicBezTo>
                  <a:cubicBezTo>
                    <a:pt x="110813" y="32724"/>
                    <a:pt x="98037" y="19981"/>
                    <a:pt x="98037" y="4370"/>
                  </a:cubicBezTo>
                  <a:cubicBezTo>
                    <a:pt x="98037" y="1968"/>
                    <a:pt x="96069" y="0"/>
                    <a:pt x="93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9"/>
          <p:cNvGrpSpPr/>
          <p:nvPr/>
        </p:nvGrpSpPr>
        <p:grpSpPr>
          <a:xfrm>
            <a:off x="1939674" y="3154172"/>
            <a:ext cx="502739" cy="480940"/>
            <a:chOff x="1939674" y="3154172"/>
            <a:chExt cx="502739" cy="480940"/>
          </a:xfrm>
        </p:grpSpPr>
        <p:grpSp>
          <p:nvGrpSpPr>
            <p:cNvPr id="1642" name="Google Shape;1642;p59"/>
            <p:cNvGrpSpPr/>
            <p:nvPr/>
          </p:nvGrpSpPr>
          <p:grpSpPr>
            <a:xfrm>
              <a:off x="1939674" y="3154172"/>
              <a:ext cx="502739" cy="480940"/>
              <a:chOff x="1317586" y="1856572"/>
              <a:chExt cx="749797" cy="717499"/>
            </a:xfrm>
          </p:grpSpPr>
          <p:sp>
            <p:nvSpPr>
              <p:cNvPr id="1643" name="Google Shape;1643;p59"/>
              <p:cNvSpPr/>
              <p:nvPr/>
            </p:nvSpPr>
            <p:spPr>
              <a:xfrm>
                <a:off x="1317586" y="189188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9"/>
              <p:cNvSpPr/>
              <p:nvPr/>
            </p:nvSpPr>
            <p:spPr>
              <a:xfrm>
                <a:off x="1356662" y="185657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5" name="Google Shape;1645;p59"/>
            <p:cNvGrpSpPr/>
            <p:nvPr/>
          </p:nvGrpSpPr>
          <p:grpSpPr>
            <a:xfrm>
              <a:off x="2101159" y="3301080"/>
              <a:ext cx="218397" cy="187123"/>
              <a:chOff x="2048371" y="3039468"/>
              <a:chExt cx="218397" cy="187123"/>
            </a:xfrm>
          </p:grpSpPr>
          <p:sp>
            <p:nvSpPr>
              <p:cNvPr id="1646" name="Google Shape;1646;p59"/>
              <p:cNvSpPr/>
              <p:nvPr/>
            </p:nvSpPr>
            <p:spPr>
              <a:xfrm>
                <a:off x="2064283" y="3109252"/>
                <a:ext cx="39375" cy="11694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4461" extrusionOk="0">
                    <a:moveTo>
                      <a:pt x="58" y="0"/>
                    </a:moveTo>
                    <a:cubicBezTo>
                      <a:pt x="29" y="0"/>
                      <a:pt x="0" y="29"/>
                      <a:pt x="0" y="58"/>
                    </a:cubicBezTo>
                    <a:lnTo>
                      <a:pt x="0" y="4403"/>
                    </a:lnTo>
                    <a:cubicBezTo>
                      <a:pt x="0" y="4432"/>
                      <a:pt x="29" y="4461"/>
                      <a:pt x="58" y="4461"/>
                    </a:cubicBezTo>
                    <a:lnTo>
                      <a:pt x="1444" y="4461"/>
                    </a:lnTo>
                    <a:cubicBezTo>
                      <a:pt x="1473" y="4461"/>
                      <a:pt x="1502" y="4446"/>
                      <a:pt x="1502" y="4403"/>
                    </a:cubicBezTo>
                    <a:lnTo>
                      <a:pt x="1502" y="58"/>
                    </a:lnTo>
                    <a:cubicBezTo>
                      <a:pt x="1502" y="29"/>
                      <a:pt x="1473" y="0"/>
                      <a:pt x="14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9"/>
              <p:cNvSpPr/>
              <p:nvPr/>
            </p:nvSpPr>
            <p:spPr>
              <a:xfrm>
                <a:off x="2048371" y="3039468"/>
                <a:ext cx="55287" cy="47475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1811" extrusionOk="0">
                    <a:moveTo>
                      <a:pt x="1208" y="0"/>
                    </a:moveTo>
                    <a:cubicBezTo>
                      <a:pt x="987" y="0"/>
                      <a:pt x="761" y="83"/>
                      <a:pt x="578" y="266"/>
                    </a:cubicBezTo>
                    <a:cubicBezTo>
                      <a:pt x="1" y="829"/>
                      <a:pt x="405" y="1810"/>
                      <a:pt x="1214" y="1810"/>
                    </a:cubicBezTo>
                    <a:cubicBezTo>
                      <a:pt x="1704" y="1810"/>
                      <a:pt x="2109" y="1406"/>
                      <a:pt x="2109" y="901"/>
                    </a:cubicBezTo>
                    <a:cubicBezTo>
                      <a:pt x="2109" y="355"/>
                      <a:pt x="1668" y="0"/>
                      <a:pt x="12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9"/>
              <p:cNvSpPr/>
              <p:nvPr/>
            </p:nvSpPr>
            <p:spPr>
              <a:xfrm>
                <a:off x="2141853" y="3109226"/>
                <a:ext cx="124914" cy="117365"/>
              </a:xfrm>
              <a:custGeom>
                <a:avLst/>
                <a:gdLst/>
                <a:ahLst/>
                <a:cxnLst/>
                <a:rect l="l" t="t" r="r" b="b"/>
                <a:pathLst>
                  <a:path w="4765" h="4477" extrusionOk="0">
                    <a:moveTo>
                      <a:pt x="2716" y="1"/>
                    </a:moveTo>
                    <a:cubicBezTo>
                      <a:pt x="2701" y="1"/>
                      <a:pt x="2686" y="1"/>
                      <a:pt x="2671" y="1"/>
                    </a:cubicBezTo>
                    <a:cubicBezTo>
                      <a:pt x="2180" y="1"/>
                      <a:pt x="1718" y="145"/>
                      <a:pt x="1314" y="434"/>
                    </a:cubicBezTo>
                    <a:cubicBezTo>
                      <a:pt x="1304" y="441"/>
                      <a:pt x="1294" y="444"/>
                      <a:pt x="1284" y="444"/>
                    </a:cubicBezTo>
                    <a:cubicBezTo>
                      <a:pt x="1248" y="444"/>
                      <a:pt x="1213" y="410"/>
                      <a:pt x="1213" y="376"/>
                    </a:cubicBezTo>
                    <a:lnTo>
                      <a:pt x="1213" y="59"/>
                    </a:lnTo>
                    <a:cubicBezTo>
                      <a:pt x="1213" y="30"/>
                      <a:pt x="1170" y="1"/>
                      <a:pt x="1141" y="1"/>
                    </a:cubicBezTo>
                    <a:lnTo>
                      <a:pt x="58" y="1"/>
                    </a:lnTo>
                    <a:cubicBezTo>
                      <a:pt x="29" y="1"/>
                      <a:pt x="1" y="30"/>
                      <a:pt x="1" y="59"/>
                    </a:cubicBezTo>
                    <a:lnTo>
                      <a:pt x="1" y="4389"/>
                    </a:lnTo>
                    <a:cubicBezTo>
                      <a:pt x="1" y="4433"/>
                      <a:pt x="29" y="4462"/>
                      <a:pt x="58" y="4462"/>
                    </a:cubicBezTo>
                    <a:lnTo>
                      <a:pt x="1430" y="4462"/>
                    </a:lnTo>
                    <a:cubicBezTo>
                      <a:pt x="1473" y="4462"/>
                      <a:pt x="1502" y="4433"/>
                      <a:pt x="1502" y="4389"/>
                    </a:cubicBezTo>
                    <a:lnTo>
                      <a:pt x="1502" y="2859"/>
                    </a:lnTo>
                    <a:cubicBezTo>
                      <a:pt x="1502" y="2354"/>
                      <a:pt x="1617" y="1502"/>
                      <a:pt x="2382" y="1502"/>
                    </a:cubicBezTo>
                    <a:cubicBezTo>
                      <a:pt x="3133" y="1502"/>
                      <a:pt x="3249" y="2354"/>
                      <a:pt x="3249" y="2859"/>
                    </a:cubicBezTo>
                    <a:lnTo>
                      <a:pt x="3249" y="4404"/>
                    </a:lnTo>
                    <a:cubicBezTo>
                      <a:pt x="3249" y="4433"/>
                      <a:pt x="3277" y="4462"/>
                      <a:pt x="3321" y="4462"/>
                    </a:cubicBezTo>
                    <a:lnTo>
                      <a:pt x="3321" y="4476"/>
                    </a:lnTo>
                    <a:lnTo>
                      <a:pt x="4692" y="4476"/>
                    </a:lnTo>
                    <a:cubicBezTo>
                      <a:pt x="4721" y="4476"/>
                      <a:pt x="4750" y="4433"/>
                      <a:pt x="4750" y="4404"/>
                    </a:cubicBezTo>
                    <a:lnTo>
                      <a:pt x="4750" y="2383"/>
                    </a:lnTo>
                    <a:cubicBezTo>
                      <a:pt x="4764" y="1806"/>
                      <a:pt x="4591" y="1243"/>
                      <a:pt x="4259" y="766"/>
                    </a:cubicBezTo>
                    <a:cubicBezTo>
                      <a:pt x="3893" y="287"/>
                      <a:pt x="3320" y="1"/>
                      <a:pt x="27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49" name="Google Shape;1649;p59"/>
          <p:cNvSpPr txBox="1">
            <a:spLocks noGrp="1"/>
          </p:cNvSpPr>
          <p:nvPr>
            <p:ph type="title"/>
          </p:nvPr>
        </p:nvSpPr>
        <p:spPr>
          <a:xfrm flipH="1">
            <a:off x="725995" y="720375"/>
            <a:ext cx="4738800" cy="8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650" name="Google Shape;1650;p59"/>
          <p:cNvSpPr txBox="1">
            <a:spLocks noGrp="1"/>
          </p:cNvSpPr>
          <p:nvPr>
            <p:ph type="subTitle" idx="1"/>
          </p:nvPr>
        </p:nvSpPr>
        <p:spPr>
          <a:xfrm flipH="1">
            <a:off x="725995" y="1683175"/>
            <a:ext cx="3434700" cy="11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+91  620 421 838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yourwebsite.com</a:t>
            </a:r>
            <a:endParaRPr/>
          </a:p>
        </p:txBody>
      </p:sp>
      <p:sp>
        <p:nvSpPr>
          <p:cNvPr id="1651" name="Google Shape;1651;p59"/>
          <p:cNvSpPr txBox="1"/>
          <p:nvPr/>
        </p:nvSpPr>
        <p:spPr>
          <a:xfrm flipH="1">
            <a:off x="726025" y="3799750"/>
            <a:ext cx="32622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Please keep this slide for attribution</a:t>
            </a:r>
            <a:endParaRPr b="1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1652" name="Google Shape;1652;p59"/>
          <p:cNvGrpSpPr/>
          <p:nvPr/>
        </p:nvGrpSpPr>
        <p:grpSpPr>
          <a:xfrm>
            <a:off x="5284520" y="991441"/>
            <a:ext cx="3846326" cy="4130080"/>
            <a:chOff x="5284520" y="991441"/>
            <a:chExt cx="3846326" cy="4130080"/>
          </a:xfrm>
        </p:grpSpPr>
        <p:grpSp>
          <p:nvGrpSpPr>
            <p:cNvPr id="1653" name="Google Shape;1653;p59"/>
            <p:cNvGrpSpPr/>
            <p:nvPr/>
          </p:nvGrpSpPr>
          <p:grpSpPr>
            <a:xfrm>
              <a:off x="5290060" y="4283843"/>
              <a:ext cx="3840787" cy="837679"/>
              <a:chOff x="5290060" y="4283843"/>
              <a:chExt cx="3840787" cy="837679"/>
            </a:xfrm>
          </p:grpSpPr>
          <p:sp>
            <p:nvSpPr>
              <p:cNvPr id="1654" name="Google Shape;1654;p59"/>
              <p:cNvSpPr/>
              <p:nvPr/>
            </p:nvSpPr>
            <p:spPr>
              <a:xfrm>
                <a:off x="5290060" y="4839525"/>
                <a:ext cx="3840787" cy="281996"/>
              </a:xfrm>
              <a:custGeom>
                <a:avLst/>
                <a:gdLst/>
                <a:ahLst/>
                <a:cxnLst/>
                <a:rect l="l" t="t" r="r" b="b"/>
                <a:pathLst>
                  <a:path w="139033" h="10208" extrusionOk="0">
                    <a:moveTo>
                      <a:pt x="0" y="0"/>
                    </a:moveTo>
                    <a:lnTo>
                      <a:pt x="0" y="10207"/>
                    </a:lnTo>
                    <a:lnTo>
                      <a:pt x="139033" y="10207"/>
                    </a:lnTo>
                    <a:lnTo>
                      <a:pt x="13903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9"/>
              <p:cNvSpPr/>
              <p:nvPr/>
            </p:nvSpPr>
            <p:spPr>
              <a:xfrm>
                <a:off x="5290060" y="4670873"/>
                <a:ext cx="3840787" cy="168678"/>
              </a:xfrm>
              <a:custGeom>
                <a:avLst/>
                <a:gdLst/>
                <a:ahLst/>
                <a:cxnLst/>
                <a:rect l="l" t="t" r="r" b="b"/>
                <a:pathLst>
                  <a:path w="139033" h="6106" extrusionOk="0">
                    <a:moveTo>
                      <a:pt x="6071" y="1"/>
                    </a:moveTo>
                    <a:cubicBezTo>
                      <a:pt x="2702" y="1"/>
                      <a:pt x="0" y="2769"/>
                      <a:pt x="0" y="6105"/>
                    </a:cubicBezTo>
                    <a:lnTo>
                      <a:pt x="139033" y="6105"/>
                    </a:lnTo>
                    <a:cubicBezTo>
                      <a:pt x="139033" y="2769"/>
                      <a:pt x="136298" y="34"/>
                      <a:pt x="1329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9"/>
              <p:cNvSpPr/>
              <p:nvPr/>
            </p:nvSpPr>
            <p:spPr>
              <a:xfrm>
                <a:off x="6700889" y="4283843"/>
                <a:ext cx="1159255" cy="387054"/>
              </a:xfrm>
              <a:custGeom>
                <a:avLst/>
                <a:gdLst/>
                <a:ahLst/>
                <a:cxnLst/>
                <a:rect l="l" t="t" r="r" b="b"/>
                <a:pathLst>
                  <a:path w="41964" h="14011" extrusionOk="0">
                    <a:moveTo>
                      <a:pt x="8073" y="1"/>
                    </a:moveTo>
                    <a:lnTo>
                      <a:pt x="0" y="14011"/>
                    </a:lnTo>
                    <a:lnTo>
                      <a:pt x="41897" y="14011"/>
                    </a:lnTo>
                    <a:cubicBezTo>
                      <a:pt x="41897" y="14011"/>
                      <a:pt x="41963" y="6672"/>
                      <a:pt x="364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7" name="Google Shape;1657;p59"/>
            <p:cNvGrpSpPr/>
            <p:nvPr/>
          </p:nvGrpSpPr>
          <p:grpSpPr>
            <a:xfrm flipH="1">
              <a:off x="5284520" y="991441"/>
              <a:ext cx="3622376" cy="3606309"/>
              <a:chOff x="933600" y="1438909"/>
              <a:chExt cx="2442600" cy="2431766"/>
            </a:xfrm>
          </p:grpSpPr>
          <p:sp>
            <p:nvSpPr>
              <p:cNvPr id="1658" name="Google Shape;1658;p59"/>
              <p:cNvSpPr/>
              <p:nvPr/>
            </p:nvSpPr>
            <p:spPr>
              <a:xfrm>
                <a:off x="1468100" y="2159075"/>
                <a:ext cx="494125" cy="790200"/>
              </a:xfrm>
              <a:custGeom>
                <a:avLst/>
                <a:gdLst/>
                <a:ahLst/>
                <a:cxnLst/>
                <a:rect l="l" t="t" r="r" b="b"/>
                <a:pathLst>
                  <a:path w="19765" h="31608" extrusionOk="0">
                    <a:moveTo>
                      <a:pt x="8063" y="0"/>
                    </a:moveTo>
                    <a:cubicBezTo>
                      <a:pt x="6741" y="0"/>
                      <a:pt x="5416" y="295"/>
                      <a:pt x="4210" y="898"/>
                    </a:cubicBezTo>
                    <a:cubicBezTo>
                      <a:pt x="2984" y="1483"/>
                      <a:pt x="1924" y="2431"/>
                      <a:pt x="1367" y="3657"/>
                    </a:cubicBezTo>
                    <a:cubicBezTo>
                      <a:pt x="503" y="5608"/>
                      <a:pt x="1144" y="7866"/>
                      <a:pt x="1785" y="9901"/>
                    </a:cubicBezTo>
                    <a:cubicBezTo>
                      <a:pt x="2538" y="12326"/>
                      <a:pt x="3318" y="14724"/>
                      <a:pt x="4099" y="17177"/>
                    </a:cubicBezTo>
                    <a:cubicBezTo>
                      <a:pt x="4517" y="18487"/>
                      <a:pt x="4991" y="19853"/>
                      <a:pt x="5019" y="21246"/>
                    </a:cubicBezTo>
                    <a:cubicBezTo>
                      <a:pt x="5074" y="22640"/>
                      <a:pt x="4740" y="24090"/>
                      <a:pt x="3792" y="25149"/>
                    </a:cubicBezTo>
                    <a:cubicBezTo>
                      <a:pt x="3147" y="25832"/>
                      <a:pt x="2193" y="26256"/>
                      <a:pt x="1263" y="26256"/>
                    </a:cubicBezTo>
                    <a:cubicBezTo>
                      <a:pt x="825" y="26256"/>
                      <a:pt x="393" y="26162"/>
                      <a:pt x="1" y="25957"/>
                    </a:cubicBezTo>
                    <a:lnTo>
                      <a:pt x="1" y="25957"/>
                    </a:lnTo>
                    <a:cubicBezTo>
                      <a:pt x="2624" y="29387"/>
                      <a:pt x="6638" y="31608"/>
                      <a:pt x="10888" y="31608"/>
                    </a:cubicBezTo>
                    <a:cubicBezTo>
                      <a:pt x="11336" y="31608"/>
                      <a:pt x="11787" y="31583"/>
                      <a:pt x="12238" y="31532"/>
                    </a:cubicBezTo>
                    <a:cubicBezTo>
                      <a:pt x="13855" y="31365"/>
                      <a:pt x="15528" y="30836"/>
                      <a:pt x="16838" y="29776"/>
                    </a:cubicBezTo>
                    <a:cubicBezTo>
                      <a:pt x="18287" y="28578"/>
                      <a:pt x="19123" y="26710"/>
                      <a:pt x="19430" y="24842"/>
                    </a:cubicBezTo>
                    <a:cubicBezTo>
                      <a:pt x="19765" y="22947"/>
                      <a:pt x="19569" y="21051"/>
                      <a:pt x="19346" y="19128"/>
                    </a:cubicBezTo>
                    <a:cubicBezTo>
                      <a:pt x="18677" y="14584"/>
                      <a:pt x="17869" y="9650"/>
                      <a:pt x="16169" y="5441"/>
                    </a:cubicBezTo>
                    <a:cubicBezTo>
                      <a:pt x="15277" y="3211"/>
                      <a:pt x="13409" y="1399"/>
                      <a:pt x="11179" y="563"/>
                    </a:cubicBezTo>
                    <a:cubicBezTo>
                      <a:pt x="10185" y="190"/>
                      <a:pt x="9126" y="0"/>
                      <a:pt x="80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9"/>
              <p:cNvSpPr/>
              <p:nvPr/>
            </p:nvSpPr>
            <p:spPr>
              <a:xfrm>
                <a:off x="1652775" y="2223775"/>
                <a:ext cx="307350" cy="725625"/>
              </a:xfrm>
              <a:custGeom>
                <a:avLst/>
                <a:gdLst/>
                <a:ahLst/>
                <a:cxnLst/>
                <a:rect l="l" t="t" r="r" b="b"/>
                <a:pathLst>
                  <a:path w="12294" h="29025" extrusionOk="0">
                    <a:moveTo>
                      <a:pt x="5951" y="1"/>
                    </a:moveTo>
                    <a:cubicBezTo>
                      <a:pt x="4200" y="1"/>
                      <a:pt x="2458" y="1025"/>
                      <a:pt x="1478" y="2519"/>
                    </a:cubicBezTo>
                    <a:cubicBezTo>
                      <a:pt x="168" y="4414"/>
                      <a:pt x="1" y="6867"/>
                      <a:pt x="503" y="9097"/>
                    </a:cubicBezTo>
                    <a:cubicBezTo>
                      <a:pt x="977" y="11327"/>
                      <a:pt x="2036" y="13390"/>
                      <a:pt x="3095" y="15425"/>
                    </a:cubicBezTo>
                    <a:cubicBezTo>
                      <a:pt x="4182" y="17432"/>
                      <a:pt x="5297" y="19523"/>
                      <a:pt x="5437" y="21836"/>
                    </a:cubicBezTo>
                    <a:cubicBezTo>
                      <a:pt x="5576" y="24261"/>
                      <a:pt x="4489" y="26742"/>
                      <a:pt x="2538" y="28303"/>
                    </a:cubicBezTo>
                    <a:cubicBezTo>
                      <a:pt x="2259" y="28526"/>
                      <a:pt x="1980" y="28721"/>
                      <a:pt x="1701" y="28917"/>
                    </a:cubicBezTo>
                    <a:cubicBezTo>
                      <a:pt x="2246" y="28990"/>
                      <a:pt x="2782" y="29025"/>
                      <a:pt x="3320" y="29025"/>
                    </a:cubicBezTo>
                    <a:cubicBezTo>
                      <a:pt x="3800" y="29025"/>
                      <a:pt x="4281" y="28997"/>
                      <a:pt x="4768" y="28944"/>
                    </a:cubicBezTo>
                    <a:cubicBezTo>
                      <a:pt x="6440" y="28777"/>
                      <a:pt x="8085" y="28275"/>
                      <a:pt x="9367" y="27188"/>
                    </a:cubicBezTo>
                    <a:cubicBezTo>
                      <a:pt x="10844" y="25990"/>
                      <a:pt x="11681" y="24122"/>
                      <a:pt x="11987" y="22254"/>
                    </a:cubicBezTo>
                    <a:cubicBezTo>
                      <a:pt x="12294" y="20359"/>
                      <a:pt x="12127" y="18408"/>
                      <a:pt x="11876" y="16540"/>
                    </a:cubicBezTo>
                    <a:cubicBezTo>
                      <a:pt x="11290" y="12024"/>
                      <a:pt x="10482" y="7090"/>
                      <a:pt x="8782" y="2881"/>
                    </a:cubicBezTo>
                    <a:cubicBezTo>
                      <a:pt x="8364" y="1850"/>
                      <a:pt x="7750" y="930"/>
                      <a:pt x="6970" y="121"/>
                    </a:cubicBezTo>
                    <a:cubicBezTo>
                      <a:pt x="6634" y="40"/>
                      <a:pt x="6292" y="1"/>
                      <a:pt x="59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9"/>
              <p:cNvSpPr/>
              <p:nvPr/>
            </p:nvSpPr>
            <p:spPr>
              <a:xfrm>
                <a:off x="2344800" y="2393175"/>
                <a:ext cx="542200" cy="936425"/>
              </a:xfrm>
              <a:custGeom>
                <a:avLst/>
                <a:gdLst/>
                <a:ahLst/>
                <a:cxnLst/>
                <a:rect l="l" t="t" r="r" b="b"/>
                <a:pathLst>
                  <a:path w="21688" h="37457" extrusionOk="0">
                    <a:moveTo>
                      <a:pt x="14553" y="0"/>
                    </a:moveTo>
                    <a:cubicBezTo>
                      <a:pt x="14202" y="0"/>
                      <a:pt x="13874" y="183"/>
                      <a:pt x="13687" y="537"/>
                    </a:cubicBezTo>
                    <a:cubicBezTo>
                      <a:pt x="12433" y="2962"/>
                      <a:pt x="11652" y="5611"/>
                      <a:pt x="11485" y="8370"/>
                    </a:cubicBezTo>
                    <a:cubicBezTo>
                      <a:pt x="10899" y="7534"/>
                      <a:pt x="10481" y="6586"/>
                      <a:pt x="10258" y="5611"/>
                    </a:cubicBezTo>
                    <a:cubicBezTo>
                      <a:pt x="10124" y="5101"/>
                      <a:pt x="9681" y="4773"/>
                      <a:pt x="9177" y="4773"/>
                    </a:cubicBezTo>
                    <a:cubicBezTo>
                      <a:pt x="9156" y="4773"/>
                      <a:pt x="9136" y="4773"/>
                      <a:pt x="9115" y="4774"/>
                    </a:cubicBezTo>
                    <a:lnTo>
                      <a:pt x="9087" y="4774"/>
                    </a:lnTo>
                    <a:cubicBezTo>
                      <a:pt x="8530" y="4858"/>
                      <a:pt x="8084" y="5332"/>
                      <a:pt x="8112" y="5889"/>
                    </a:cubicBezTo>
                    <a:cubicBezTo>
                      <a:pt x="8223" y="8565"/>
                      <a:pt x="9283" y="11269"/>
                      <a:pt x="11150" y="13220"/>
                    </a:cubicBezTo>
                    <a:lnTo>
                      <a:pt x="7582" y="26656"/>
                    </a:lnTo>
                    <a:lnTo>
                      <a:pt x="5296" y="23144"/>
                    </a:lnTo>
                    <a:lnTo>
                      <a:pt x="0" y="29862"/>
                    </a:lnTo>
                    <a:lnTo>
                      <a:pt x="3652" y="34880"/>
                    </a:lnTo>
                    <a:cubicBezTo>
                      <a:pt x="4831" y="36507"/>
                      <a:pt x="6729" y="37456"/>
                      <a:pt x="8704" y="37456"/>
                    </a:cubicBezTo>
                    <a:cubicBezTo>
                      <a:pt x="9063" y="37456"/>
                      <a:pt x="9424" y="37425"/>
                      <a:pt x="9784" y="37360"/>
                    </a:cubicBezTo>
                    <a:cubicBezTo>
                      <a:pt x="12739" y="36831"/>
                      <a:pt x="14913" y="34350"/>
                      <a:pt x="14997" y="31367"/>
                    </a:cubicBezTo>
                    <a:lnTo>
                      <a:pt x="15555" y="14196"/>
                    </a:lnTo>
                    <a:cubicBezTo>
                      <a:pt x="17199" y="12970"/>
                      <a:pt x="18314" y="11046"/>
                      <a:pt x="18593" y="9039"/>
                    </a:cubicBezTo>
                    <a:cubicBezTo>
                      <a:pt x="19541" y="8064"/>
                      <a:pt x="20516" y="7116"/>
                      <a:pt x="21464" y="6140"/>
                    </a:cubicBezTo>
                    <a:cubicBezTo>
                      <a:pt x="21687" y="5889"/>
                      <a:pt x="21659" y="5471"/>
                      <a:pt x="21408" y="5220"/>
                    </a:cubicBezTo>
                    <a:cubicBezTo>
                      <a:pt x="21311" y="5123"/>
                      <a:pt x="21164" y="5074"/>
                      <a:pt x="21011" y="5074"/>
                    </a:cubicBezTo>
                    <a:cubicBezTo>
                      <a:pt x="20858" y="5074"/>
                      <a:pt x="20698" y="5123"/>
                      <a:pt x="20572" y="5220"/>
                    </a:cubicBezTo>
                    <a:cubicBezTo>
                      <a:pt x="19792" y="5973"/>
                      <a:pt x="18900" y="6726"/>
                      <a:pt x="18119" y="7422"/>
                    </a:cubicBezTo>
                    <a:cubicBezTo>
                      <a:pt x="18844" y="6307"/>
                      <a:pt x="19652" y="5192"/>
                      <a:pt x="20572" y="4217"/>
                    </a:cubicBezTo>
                    <a:cubicBezTo>
                      <a:pt x="20962" y="3826"/>
                      <a:pt x="20934" y="3241"/>
                      <a:pt x="20572" y="2907"/>
                    </a:cubicBezTo>
                    <a:cubicBezTo>
                      <a:pt x="20395" y="2715"/>
                      <a:pt x="20155" y="2616"/>
                      <a:pt x="19910" y="2616"/>
                    </a:cubicBezTo>
                    <a:cubicBezTo>
                      <a:pt x="19694" y="2616"/>
                      <a:pt x="19473" y="2694"/>
                      <a:pt x="19290" y="2851"/>
                    </a:cubicBezTo>
                    <a:cubicBezTo>
                      <a:pt x="18258" y="3826"/>
                      <a:pt x="17283" y="4914"/>
                      <a:pt x="16502" y="6140"/>
                    </a:cubicBezTo>
                    <a:cubicBezTo>
                      <a:pt x="17088" y="4719"/>
                      <a:pt x="17980" y="3353"/>
                      <a:pt x="18983" y="2126"/>
                    </a:cubicBezTo>
                    <a:cubicBezTo>
                      <a:pt x="19373" y="1680"/>
                      <a:pt x="19290" y="983"/>
                      <a:pt x="18844" y="621"/>
                    </a:cubicBezTo>
                    <a:cubicBezTo>
                      <a:pt x="18650" y="475"/>
                      <a:pt x="18419" y="404"/>
                      <a:pt x="18192" y="404"/>
                    </a:cubicBezTo>
                    <a:cubicBezTo>
                      <a:pt x="17898" y="404"/>
                      <a:pt x="17611" y="524"/>
                      <a:pt x="17422" y="760"/>
                    </a:cubicBezTo>
                    <a:cubicBezTo>
                      <a:pt x="16112" y="2293"/>
                      <a:pt x="15053" y="3966"/>
                      <a:pt x="14300" y="5834"/>
                    </a:cubicBezTo>
                    <a:cubicBezTo>
                      <a:pt x="14495" y="4300"/>
                      <a:pt x="14858" y="2767"/>
                      <a:pt x="15471" y="1318"/>
                    </a:cubicBezTo>
                    <a:cubicBezTo>
                      <a:pt x="15638" y="844"/>
                      <a:pt x="15415" y="286"/>
                      <a:pt x="14941" y="63"/>
                    </a:cubicBezTo>
                    <a:lnTo>
                      <a:pt x="14913" y="63"/>
                    </a:lnTo>
                    <a:cubicBezTo>
                      <a:pt x="14794" y="21"/>
                      <a:pt x="14672" y="0"/>
                      <a:pt x="14553" y="0"/>
                    </a:cubicBezTo>
                    <a:close/>
                  </a:path>
                </a:pathLst>
              </a:custGeom>
              <a:solidFill>
                <a:srgbClr val="EBA4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9"/>
              <p:cNvSpPr/>
              <p:nvPr/>
            </p:nvSpPr>
            <p:spPr>
              <a:xfrm>
                <a:off x="2485550" y="3044925"/>
                <a:ext cx="50900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6580" extrusionOk="0">
                    <a:moveTo>
                      <a:pt x="1646" y="1"/>
                    </a:moveTo>
                    <a:cubicBezTo>
                      <a:pt x="531" y="1311"/>
                      <a:pt x="1" y="3095"/>
                      <a:pt x="252" y="4795"/>
                    </a:cubicBezTo>
                    <a:lnTo>
                      <a:pt x="447" y="6580"/>
                    </a:lnTo>
                    <a:lnTo>
                      <a:pt x="2036" y="586"/>
                    </a:lnTo>
                    <a:lnTo>
                      <a:pt x="1646" y="1"/>
                    </a:ln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9"/>
              <p:cNvSpPr/>
              <p:nvPr/>
            </p:nvSpPr>
            <p:spPr>
              <a:xfrm>
                <a:off x="2631900" y="2598425"/>
                <a:ext cx="103325" cy="1064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258" extrusionOk="0">
                    <a:moveTo>
                      <a:pt x="628" y="1"/>
                    </a:moveTo>
                    <a:cubicBezTo>
                      <a:pt x="393" y="1"/>
                      <a:pt x="177" y="44"/>
                      <a:pt x="1" y="132"/>
                    </a:cubicBezTo>
                    <a:cubicBezTo>
                      <a:pt x="2593" y="634"/>
                      <a:pt x="2928" y="3477"/>
                      <a:pt x="2677" y="4258"/>
                    </a:cubicBezTo>
                    <a:cubicBezTo>
                      <a:pt x="4133" y="1537"/>
                      <a:pt x="2032" y="1"/>
                      <a:pt x="628" y="1"/>
                    </a:cubicBez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59"/>
              <p:cNvSpPr/>
              <p:nvPr/>
            </p:nvSpPr>
            <p:spPr>
              <a:xfrm>
                <a:off x="2346175" y="2971775"/>
                <a:ext cx="132450" cy="255075"/>
              </a:xfrm>
              <a:custGeom>
                <a:avLst/>
                <a:gdLst/>
                <a:ahLst/>
                <a:cxnLst/>
                <a:rect l="l" t="t" r="r" b="b"/>
                <a:pathLst>
                  <a:path w="5298" h="10203" extrusionOk="0">
                    <a:moveTo>
                      <a:pt x="5297" y="0"/>
                    </a:moveTo>
                    <a:lnTo>
                      <a:pt x="1" y="6718"/>
                    </a:lnTo>
                    <a:lnTo>
                      <a:pt x="2538" y="10202"/>
                    </a:lnTo>
                    <a:lnTo>
                      <a:pt x="2342" y="9060"/>
                    </a:lnTo>
                    <a:cubicBezTo>
                      <a:pt x="2036" y="7415"/>
                      <a:pt x="2259" y="5742"/>
                      <a:pt x="3039" y="4293"/>
                    </a:cubicBezTo>
                    <a:lnTo>
                      <a:pt x="5297" y="0"/>
                    </a:ln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59"/>
              <p:cNvSpPr/>
              <p:nvPr/>
            </p:nvSpPr>
            <p:spPr>
              <a:xfrm>
                <a:off x="1454175" y="2787275"/>
                <a:ext cx="1039075" cy="1083400"/>
              </a:xfrm>
              <a:custGeom>
                <a:avLst/>
                <a:gdLst/>
                <a:ahLst/>
                <a:cxnLst/>
                <a:rect l="l" t="t" r="r" b="b"/>
                <a:pathLst>
                  <a:path w="41563" h="43336" extrusionOk="0">
                    <a:moveTo>
                      <a:pt x="32246" y="0"/>
                    </a:moveTo>
                    <a:cubicBezTo>
                      <a:pt x="31399" y="0"/>
                      <a:pt x="30545" y="135"/>
                      <a:pt x="29716" y="411"/>
                    </a:cubicBezTo>
                    <a:cubicBezTo>
                      <a:pt x="30022" y="2362"/>
                      <a:pt x="29381" y="4425"/>
                      <a:pt x="28071" y="5903"/>
                    </a:cubicBezTo>
                    <a:cubicBezTo>
                      <a:pt x="26510" y="7715"/>
                      <a:pt x="24113" y="8662"/>
                      <a:pt x="21743" y="8774"/>
                    </a:cubicBezTo>
                    <a:cubicBezTo>
                      <a:pt x="21605" y="8779"/>
                      <a:pt x="21466" y="8782"/>
                      <a:pt x="21327" y="8782"/>
                    </a:cubicBezTo>
                    <a:cubicBezTo>
                      <a:pt x="20031" y="8782"/>
                      <a:pt x="18692" y="8542"/>
                      <a:pt x="17534" y="7938"/>
                    </a:cubicBezTo>
                    <a:cubicBezTo>
                      <a:pt x="16196" y="7269"/>
                      <a:pt x="15081" y="6237"/>
                      <a:pt x="14496" y="4899"/>
                    </a:cubicBezTo>
                    <a:cubicBezTo>
                      <a:pt x="14050" y="3868"/>
                      <a:pt x="13910" y="2697"/>
                      <a:pt x="13910" y="1554"/>
                    </a:cubicBezTo>
                    <a:lnTo>
                      <a:pt x="10621" y="1275"/>
                    </a:lnTo>
                    <a:cubicBezTo>
                      <a:pt x="10438" y="1261"/>
                      <a:pt x="10256" y="1254"/>
                      <a:pt x="10074" y="1254"/>
                    </a:cubicBezTo>
                    <a:cubicBezTo>
                      <a:pt x="7740" y="1254"/>
                      <a:pt x="5561" y="2408"/>
                      <a:pt x="4293" y="4425"/>
                    </a:cubicBezTo>
                    <a:lnTo>
                      <a:pt x="0" y="11032"/>
                    </a:lnTo>
                    <a:lnTo>
                      <a:pt x="6997" y="15324"/>
                    </a:lnTo>
                    <a:lnTo>
                      <a:pt x="9506" y="18419"/>
                    </a:lnTo>
                    <a:lnTo>
                      <a:pt x="10509" y="20481"/>
                    </a:lnTo>
                    <a:cubicBezTo>
                      <a:pt x="13018" y="25555"/>
                      <a:pt x="13074" y="31548"/>
                      <a:pt x="10482" y="36621"/>
                    </a:cubicBezTo>
                    <a:cubicBezTo>
                      <a:pt x="10175" y="37207"/>
                      <a:pt x="9367" y="38656"/>
                      <a:pt x="9032" y="39214"/>
                    </a:cubicBezTo>
                    <a:cubicBezTo>
                      <a:pt x="11429" y="41639"/>
                      <a:pt x="18315" y="41555"/>
                      <a:pt x="20099" y="42336"/>
                    </a:cubicBezTo>
                    <a:cubicBezTo>
                      <a:pt x="21707" y="43017"/>
                      <a:pt x="23480" y="43335"/>
                      <a:pt x="25281" y="43335"/>
                    </a:cubicBezTo>
                    <a:cubicBezTo>
                      <a:pt x="28786" y="43335"/>
                      <a:pt x="32398" y="42130"/>
                      <a:pt x="35123" y="40050"/>
                    </a:cubicBezTo>
                    <a:cubicBezTo>
                      <a:pt x="35123" y="40050"/>
                      <a:pt x="36294" y="31910"/>
                      <a:pt x="36127" y="23659"/>
                    </a:cubicBezTo>
                    <a:cubicBezTo>
                      <a:pt x="36127" y="22711"/>
                      <a:pt x="36434" y="21792"/>
                      <a:pt x="36991" y="21039"/>
                    </a:cubicBezTo>
                    <a:cubicBezTo>
                      <a:pt x="38468" y="19116"/>
                      <a:pt x="38719" y="16495"/>
                      <a:pt x="37604" y="14377"/>
                    </a:cubicBezTo>
                    <a:lnTo>
                      <a:pt x="36712" y="12676"/>
                    </a:lnTo>
                    <a:lnTo>
                      <a:pt x="41563" y="6516"/>
                    </a:lnTo>
                    <a:lnTo>
                      <a:pt x="38162" y="2669"/>
                    </a:lnTo>
                    <a:cubicBezTo>
                      <a:pt x="36647" y="932"/>
                      <a:pt x="34474" y="0"/>
                      <a:pt x="32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59"/>
              <p:cNvSpPr/>
              <p:nvPr/>
            </p:nvSpPr>
            <p:spPr>
              <a:xfrm>
                <a:off x="1886950" y="3291800"/>
                <a:ext cx="416750" cy="74425"/>
              </a:xfrm>
              <a:custGeom>
                <a:avLst/>
                <a:gdLst/>
                <a:ahLst/>
                <a:cxnLst/>
                <a:rect l="l" t="t" r="r" b="b"/>
                <a:pathLst>
                  <a:path w="16670" h="2977" extrusionOk="0">
                    <a:moveTo>
                      <a:pt x="8434" y="1"/>
                    </a:moveTo>
                    <a:cubicBezTo>
                      <a:pt x="7973" y="1"/>
                      <a:pt x="7523" y="88"/>
                      <a:pt x="7108" y="300"/>
                    </a:cubicBezTo>
                    <a:cubicBezTo>
                      <a:pt x="6328" y="719"/>
                      <a:pt x="5826" y="1583"/>
                      <a:pt x="4962" y="1861"/>
                    </a:cubicBezTo>
                    <a:cubicBezTo>
                      <a:pt x="4693" y="1957"/>
                      <a:pt x="4415" y="1991"/>
                      <a:pt x="4131" y="1991"/>
                    </a:cubicBezTo>
                    <a:cubicBezTo>
                      <a:pt x="3590" y="1991"/>
                      <a:pt x="3029" y="1870"/>
                      <a:pt x="2481" y="1834"/>
                    </a:cubicBezTo>
                    <a:cubicBezTo>
                      <a:pt x="2455" y="1833"/>
                      <a:pt x="2428" y="1832"/>
                      <a:pt x="2401" y="1832"/>
                    </a:cubicBezTo>
                    <a:cubicBezTo>
                      <a:pt x="1558" y="1832"/>
                      <a:pt x="243" y="2247"/>
                      <a:pt x="0" y="2976"/>
                    </a:cubicBezTo>
                    <a:cubicBezTo>
                      <a:pt x="3036" y="2593"/>
                      <a:pt x="6097" y="2404"/>
                      <a:pt x="9161" y="2404"/>
                    </a:cubicBezTo>
                    <a:cubicBezTo>
                      <a:pt x="11666" y="2404"/>
                      <a:pt x="14174" y="2530"/>
                      <a:pt x="16669" y="2781"/>
                    </a:cubicBezTo>
                    <a:cubicBezTo>
                      <a:pt x="16419" y="2363"/>
                      <a:pt x="15973" y="2029"/>
                      <a:pt x="15471" y="1973"/>
                    </a:cubicBezTo>
                    <a:cubicBezTo>
                      <a:pt x="14997" y="1889"/>
                      <a:pt x="14551" y="1945"/>
                      <a:pt x="14049" y="1861"/>
                    </a:cubicBezTo>
                    <a:cubicBezTo>
                      <a:pt x="12823" y="1722"/>
                      <a:pt x="11763" y="1053"/>
                      <a:pt x="10648" y="523"/>
                    </a:cubicBezTo>
                    <a:cubicBezTo>
                      <a:pt x="9958" y="230"/>
                      <a:pt x="9183" y="1"/>
                      <a:pt x="8434" y="1"/>
                    </a:cubicBezTo>
                    <a:close/>
                  </a:path>
                </a:pathLst>
              </a:custGeom>
              <a:solidFill>
                <a:srgbClr val="E4E4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59"/>
              <p:cNvSpPr/>
              <p:nvPr/>
            </p:nvSpPr>
            <p:spPr>
              <a:xfrm>
                <a:off x="2289725" y="2943900"/>
                <a:ext cx="138725" cy="161000"/>
              </a:xfrm>
              <a:custGeom>
                <a:avLst/>
                <a:gdLst/>
                <a:ahLst/>
                <a:cxnLst/>
                <a:rect l="l" t="t" r="r" b="b"/>
                <a:pathLst>
                  <a:path w="5549" h="6440" extrusionOk="0">
                    <a:moveTo>
                      <a:pt x="1" y="0"/>
                    </a:moveTo>
                    <a:lnTo>
                      <a:pt x="3346" y="6439"/>
                    </a:lnTo>
                    <a:lnTo>
                      <a:pt x="5548" y="3680"/>
                    </a:lnTo>
                    <a:lnTo>
                      <a:pt x="4099" y="4376"/>
                    </a:lnTo>
                    <a:cubicBezTo>
                      <a:pt x="4011" y="4416"/>
                      <a:pt x="3916" y="4436"/>
                      <a:pt x="3821" y="4436"/>
                    </a:cubicBezTo>
                    <a:cubicBezTo>
                      <a:pt x="3586" y="4436"/>
                      <a:pt x="3354" y="4316"/>
                      <a:pt x="3235" y="4098"/>
                    </a:cubicBezTo>
                    <a:cubicBezTo>
                      <a:pt x="2482" y="2592"/>
                      <a:pt x="1423" y="1282"/>
                      <a:pt x="168" y="1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4E4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59"/>
              <p:cNvSpPr/>
              <p:nvPr/>
            </p:nvSpPr>
            <p:spPr>
              <a:xfrm>
                <a:off x="1801925" y="2658175"/>
                <a:ext cx="404200" cy="349550"/>
              </a:xfrm>
              <a:custGeom>
                <a:avLst/>
                <a:gdLst/>
                <a:ahLst/>
                <a:cxnLst/>
                <a:rect l="l" t="t" r="r" b="b"/>
                <a:pathLst>
                  <a:path w="16168" h="13982" extrusionOk="0">
                    <a:moveTo>
                      <a:pt x="4711" y="0"/>
                    </a:moveTo>
                    <a:lnTo>
                      <a:pt x="4182" y="7136"/>
                    </a:lnTo>
                    <a:lnTo>
                      <a:pt x="28" y="6746"/>
                    </a:lnTo>
                    <a:lnTo>
                      <a:pt x="28" y="6746"/>
                    </a:lnTo>
                    <a:cubicBezTo>
                      <a:pt x="0" y="7917"/>
                      <a:pt x="140" y="9060"/>
                      <a:pt x="613" y="10091"/>
                    </a:cubicBezTo>
                    <a:cubicBezTo>
                      <a:pt x="1255" y="11429"/>
                      <a:pt x="2370" y="12460"/>
                      <a:pt x="3652" y="13129"/>
                    </a:cubicBezTo>
                    <a:cubicBezTo>
                      <a:pt x="4776" y="13716"/>
                      <a:pt x="6051" y="13981"/>
                      <a:pt x="7325" y="13981"/>
                    </a:cubicBezTo>
                    <a:cubicBezTo>
                      <a:pt x="7504" y="13981"/>
                      <a:pt x="7683" y="13976"/>
                      <a:pt x="7861" y="13966"/>
                    </a:cubicBezTo>
                    <a:cubicBezTo>
                      <a:pt x="10230" y="13854"/>
                      <a:pt x="12656" y="12879"/>
                      <a:pt x="14217" y="11122"/>
                    </a:cubicBezTo>
                    <a:cubicBezTo>
                      <a:pt x="15499" y="9617"/>
                      <a:pt x="16168" y="7526"/>
                      <a:pt x="15861" y="5603"/>
                    </a:cubicBezTo>
                    <a:lnTo>
                      <a:pt x="15861" y="5603"/>
                    </a:lnTo>
                    <a:lnTo>
                      <a:pt x="12182" y="6857"/>
                    </a:lnTo>
                    <a:lnTo>
                      <a:pt x="12182" y="3039"/>
                    </a:lnTo>
                    <a:lnTo>
                      <a:pt x="4711" y="0"/>
                    </a:lnTo>
                    <a:close/>
                  </a:path>
                </a:pathLst>
              </a:custGeom>
              <a:solidFill>
                <a:srgbClr val="EBA4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59"/>
              <p:cNvSpPr/>
              <p:nvPr/>
            </p:nvSpPr>
            <p:spPr>
              <a:xfrm>
                <a:off x="1917600" y="2658175"/>
                <a:ext cx="188875" cy="156625"/>
              </a:xfrm>
              <a:custGeom>
                <a:avLst/>
                <a:gdLst/>
                <a:ahLst/>
                <a:cxnLst/>
                <a:rect l="l" t="t" r="r" b="b"/>
                <a:pathLst>
                  <a:path w="7555" h="6265" extrusionOk="0">
                    <a:moveTo>
                      <a:pt x="84" y="0"/>
                    </a:moveTo>
                    <a:lnTo>
                      <a:pt x="1" y="725"/>
                    </a:lnTo>
                    <a:cubicBezTo>
                      <a:pt x="363" y="1728"/>
                      <a:pt x="809" y="2676"/>
                      <a:pt x="1422" y="3512"/>
                    </a:cubicBezTo>
                    <a:cubicBezTo>
                      <a:pt x="2314" y="4655"/>
                      <a:pt x="3485" y="5603"/>
                      <a:pt x="4879" y="6021"/>
                    </a:cubicBezTo>
                    <a:cubicBezTo>
                      <a:pt x="5393" y="6187"/>
                      <a:pt x="5927" y="6264"/>
                      <a:pt x="6462" y="6264"/>
                    </a:cubicBezTo>
                    <a:cubicBezTo>
                      <a:pt x="6827" y="6264"/>
                      <a:pt x="7193" y="6228"/>
                      <a:pt x="7555" y="6161"/>
                    </a:cubicBezTo>
                    <a:lnTo>
                      <a:pt x="7555" y="3039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59"/>
              <p:cNvSpPr/>
              <p:nvPr/>
            </p:nvSpPr>
            <p:spPr>
              <a:xfrm>
                <a:off x="1801925" y="2709725"/>
                <a:ext cx="331725" cy="298700"/>
              </a:xfrm>
              <a:custGeom>
                <a:avLst/>
                <a:gdLst/>
                <a:ahLst/>
                <a:cxnLst/>
                <a:rect l="l" t="t" r="r" b="b"/>
                <a:pathLst>
                  <a:path w="13269" h="11948" extrusionOk="0">
                    <a:moveTo>
                      <a:pt x="4572" y="1"/>
                    </a:moveTo>
                    <a:lnTo>
                      <a:pt x="4182" y="5074"/>
                    </a:lnTo>
                    <a:lnTo>
                      <a:pt x="28" y="4740"/>
                    </a:lnTo>
                    <a:lnTo>
                      <a:pt x="28" y="4740"/>
                    </a:lnTo>
                    <a:cubicBezTo>
                      <a:pt x="0" y="5883"/>
                      <a:pt x="140" y="7026"/>
                      <a:pt x="613" y="8085"/>
                    </a:cubicBezTo>
                    <a:cubicBezTo>
                      <a:pt x="1255" y="9395"/>
                      <a:pt x="2370" y="10454"/>
                      <a:pt x="3652" y="11095"/>
                    </a:cubicBezTo>
                    <a:cubicBezTo>
                      <a:pt x="4776" y="11682"/>
                      <a:pt x="6051" y="11947"/>
                      <a:pt x="7325" y="11947"/>
                    </a:cubicBezTo>
                    <a:cubicBezTo>
                      <a:pt x="7504" y="11947"/>
                      <a:pt x="7683" y="11942"/>
                      <a:pt x="7861" y="11932"/>
                    </a:cubicBezTo>
                    <a:cubicBezTo>
                      <a:pt x="9812" y="11876"/>
                      <a:pt x="11764" y="11207"/>
                      <a:pt x="13269" y="9980"/>
                    </a:cubicBezTo>
                    <a:lnTo>
                      <a:pt x="4572" y="1"/>
                    </a:ln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59"/>
              <p:cNvSpPr/>
              <p:nvPr/>
            </p:nvSpPr>
            <p:spPr>
              <a:xfrm>
                <a:off x="1366375" y="2766300"/>
                <a:ext cx="683650" cy="713000"/>
              </a:xfrm>
              <a:custGeom>
                <a:avLst/>
                <a:gdLst/>
                <a:ahLst/>
                <a:cxnLst/>
                <a:rect l="l" t="t" r="r" b="b"/>
                <a:pathLst>
                  <a:path w="27346" h="28520" extrusionOk="0">
                    <a:moveTo>
                      <a:pt x="22814" y="1"/>
                    </a:moveTo>
                    <a:cubicBezTo>
                      <a:pt x="22516" y="1"/>
                      <a:pt x="22238" y="150"/>
                      <a:pt x="22050" y="414"/>
                    </a:cubicBezTo>
                    <a:cubicBezTo>
                      <a:pt x="20795" y="2142"/>
                      <a:pt x="19931" y="4205"/>
                      <a:pt x="19680" y="6324"/>
                    </a:cubicBezTo>
                    <a:cubicBezTo>
                      <a:pt x="19736" y="4707"/>
                      <a:pt x="19987" y="3034"/>
                      <a:pt x="20544" y="1445"/>
                    </a:cubicBezTo>
                    <a:cubicBezTo>
                      <a:pt x="20712" y="971"/>
                      <a:pt x="20461" y="442"/>
                      <a:pt x="19959" y="302"/>
                    </a:cubicBezTo>
                    <a:cubicBezTo>
                      <a:pt x="19887" y="283"/>
                      <a:pt x="19814" y="274"/>
                      <a:pt x="19743" y="274"/>
                    </a:cubicBezTo>
                    <a:cubicBezTo>
                      <a:pt x="19404" y="274"/>
                      <a:pt x="19094" y="486"/>
                      <a:pt x="18955" y="832"/>
                    </a:cubicBezTo>
                    <a:cubicBezTo>
                      <a:pt x="18286" y="2505"/>
                      <a:pt x="17896" y="4317"/>
                      <a:pt x="17924" y="6101"/>
                    </a:cubicBezTo>
                    <a:cubicBezTo>
                      <a:pt x="17868" y="4651"/>
                      <a:pt x="17868" y="3201"/>
                      <a:pt x="18008" y="1780"/>
                    </a:cubicBezTo>
                    <a:cubicBezTo>
                      <a:pt x="18035" y="1222"/>
                      <a:pt x="17617" y="721"/>
                      <a:pt x="17060" y="721"/>
                    </a:cubicBezTo>
                    <a:lnTo>
                      <a:pt x="17032" y="721"/>
                    </a:lnTo>
                    <a:cubicBezTo>
                      <a:pt x="16614" y="721"/>
                      <a:pt x="16224" y="1027"/>
                      <a:pt x="16140" y="1445"/>
                    </a:cubicBezTo>
                    <a:cubicBezTo>
                      <a:pt x="15332" y="5125"/>
                      <a:pt x="15443" y="8832"/>
                      <a:pt x="15889" y="12289"/>
                    </a:cubicBezTo>
                    <a:lnTo>
                      <a:pt x="10565" y="16163"/>
                    </a:lnTo>
                    <a:lnTo>
                      <a:pt x="4878" y="12679"/>
                    </a:lnTo>
                    <a:lnTo>
                      <a:pt x="920" y="21237"/>
                    </a:lnTo>
                    <a:cubicBezTo>
                      <a:pt x="0" y="23300"/>
                      <a:pt x="474" y="25753"/>
                      <a:pt x="2174" y="27230"/>
                    </a:cubicBezTo>
                    <a:cubicBezTo>
                      <a:pt x="3155" y="28096"/>
                      <a:pt x="4363" y="28520"/>
                      <a:pt x="5567" y="28520"/>
                    </a:cubicBezTo>
                    <a:cubicBezTo>
                      <a:pt x="6997" y="28520"/>
                      <a:pt x="8421" y="27922"/>
                      <a:pt x="9450" y="26756"/>
                    </a:cubicBezTo>
                    <a:lnTo>
                      <a:pt x="18844" y="15940"/>
                    </a:lnTo>
                    <a:cubicBezTo>
                      <a:pt x="22691" y="14658"/>
                      <a:pt x="25645" y="11815"/>
                      <a:pt x="27039" y="9390"/>
                    </a:cubicBezTo>
                    <a:cubicBezTo>
                      <a:pt x="27346" y="8832"/>
                      <a:pt x="27123" y="8108"/>
                      <a:pt x="26593" y="7801"/>
                    </a:cubicBezTo>
                    <a:lnTo>
                      <a:pt x="26537" y="7801"/>
                    </a:lnTo>
                    <a:cubicBezTo>
                      <a:pt x="26352" y="7699"/>
                      <a:pt x="26150" y="7649"/>
                      <a:pt x="25953" y="7649"/>
                    </a:cubicBezTo>
                    <a:cubicBezTo>
                      <a:pt x="25559" y="7649"/>
                      <a:pt x="25181" y="7847"/>
                      <a:pt x="24976" y="8219"/>
                    </a:cubicBezTo>
                    <a:cubicBezTo>
                      <a:pt x="24698" y="8693"/>
                      <a:pt x="24391" y="9223"/>
                      <a:pt x="24112" y="9724"/>
                    </a:cubicBezTo>
                    <a:cubicBezTo>
                      <a:pt x="23750" y="9780"/>
                      <a:pt x="23248" y="9780"/>
                      <a:pt x="22858" y="9864"/>
                    </a:cubicBezTo>
                    <a:cubicBezTo>
                      <a:pt x="23415" y="7494"/>
                      <a:pt x="24447" y="5209"/>
                      <a:pt x="25841" y="3229"/>
                    </a:cubicBezTo>
                    <a:cubicBezTo>
                      <a:pt x="26203" y="2783"/>
                      <a:pt x="26091" y="2142"/>
                      <a:pt x="25645" y="1836"/>
                    </a:cubicBezTo>
                    <a:lnTo>
                      <a:pt x="25618" y="1836"/>
                    </a:lnTo>
                    <a:cubicBezTo>
                      <a:pt x="25450" y="1704"/>
                      <a:pt x="25235" y="1639"/>
                      <a:pt x="25019" y="1639"/>
                    </a:cubicBezTo>
                    <a:cubicBezTo>
                      <a:pt x="24732" y="1639"/>
                      <a:pt x="24442" y="1753"/>
                      <a:pt x="24252" y="1975"/>
                    </a:cubicBezTo>
                    <a:cubicBezTo>
                      <a:pt x="23109" y="3229"/>
                      <a:pt x="22217" y="4846"/>
                      <a:pt x="21715" y="6435"/>
                    </a:cubicBezTo>
                    <a:cubicBezTo>
                      <a:pt x="22133" y="4735"/>
                      <a:pt x="22830" y="3062"/>
                      <a:pt x="23750" y="1557"/>
                    </a:cubicBezTo>
                    <a:cubicBezTo>
                      <a:pt x="24084" y="1083"/>
                      <a:pt x="23889" y="414"/>
                      <a:pt x="23388" y="163"/>
                    </a:cubicBezTo>
                    <a:cubicBezTo>
                      <a:pt x="23304" y="135"/>
                      <a:pt x="23276" y="135"/>
                      <a:pt x="23248" y="107"/>
                    </a:cubicBezTo>
                    <a:cubicBezTo>
                      <a:pt x="23104" y="35"/>
                      <a:pt x="22956" y="1"/>
                      <a:pt x="22814" y="1"/>
                    </a:cubicBezTo>
                    <a:close/>
                  </a:path>
                </a:pathLst>
              </a:custGeom>
              <a:solidFill>
                <a:srgbClr val="EBA4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59"/>
              <p:cNvSpPr/>
              <p:nvPr/>
            </p:nvSpPr>
            <p:spPr>
              <a:xfrm>
                <a:off x="1822600" y="3005525"/>
                <a:ext cx="114550" cy="8055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3222" extrusionOk="0">
                    <a:moveTo>
                      <a:pt x="2969" y="0"/>
                    </a:moveTo>
                    <a:cubicBezTo>
                      <a:pt x="1611" y="0"/>
                      <a:pt x="0" y="620"/>
                      <a:pt x="37" y="3222"/>
                    </a:cubicBezTo>
                    <a:cubicBezTo>
                      <a:pt x="260" y="2525"/>
                      <a:pt x="1152" y="462"/>
                      <a:pt x="4581" y="295"/>
                    </a:cubicBezTo>
                    <a:cubicBezTo>
                      <a:pt x="4265" y="155"/>
                      <a:pt x="3649" y="0"/>
                      <a:pt x="2969" y="0"/>
                    </a:cubicBez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59"/>
              <p:cNvSpPr/>
              <p:nvPr/>
            </p:nvSpPr>
            <p:spPr>
              <a:xfrm>
                <a:off x="1454875" y="3083950"/>
                <a:ext cx="174950" cy="215375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8615" extrusionOk="0">
                    <a:moveTo>
                      <a:pt x="1338" y="1"/>
                    </a:moveTo>
                    <a:lnTo>
                      <a:pt x="5548" y="3597"/>
                    </a:lnTo>
                    <a:cubicBezTo>
                      <a:pt x="3429" y="4294"/>
                      <a:pt x="1645" y="5743"/>
                      <a:pt x="558" y="7667"/>
                    </a:cubicBezTo>
                    <a:lnTo>
                      <a:pt x="0" y="8614"/>
                    </a:lnTo>
                    <a:lnTo>
                      <a:pt x="6997" y="3485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59"/>
              <p:cNvSpPr/>
              <p:nvPr/>
            </p:nvSpPr>
            <p:spPr>
              <a:xfrm>
                <a:off x="1698075" y="2170000"/>
                <a:ext cx="595875" cy="488900"/>
              </a:xfrm>
              <a:custGeom>
                <a:avLst/>
                <a:gdLst/>
                <a:ahLst/>
                <a:cxnLst/>
                <a:rect l="l" t="t" r="r" b="b"/>
                <a:pathLst>
                  <a:path w="23835" h="19556" extrusionOk="0">
                    <a:moveTo>
                      <a:pt x="12061" y="1"/>
                    </a:moveTo>
                    <a:cubicBezTo>
                      <a:pt x="11888" y="1"/>
                      <a:pt x="11714" y="5"/>
                      <a:pt x="11541" y="15"/>
                    </a:cubicBezTo>
                    <a:cubicBezTo>
                      <a:pt x="10259" y="70"/>
                      <a:pt x="9005" y="405"/>
                      <a:pt x="7917" y="1018"/>
                    </a:cubicBezTo>
                    <a:cubicBezTo>
                      <a:pt x="6830" y="1687"/>
                      <a:pt x="5938" y="2691"/>
                      <a:pt x="5548" y="3889"/>
                    </a:cubicBezTo>
                    <a:cubicBezTo>
                      <a:pt x="5244" y="3737"/>
                      <a:pt x="4908" y="3670"/>
                      <a:pt x="4562" y="3670"/>
                    </a:cubicBezTo>
                    <a:cubicBezTo>
                      <a:pt x="3640" y="3670"/>
                      <a:pt x="2641" y="4145"/>
                      <a:pt x="1952" y="4753"/>
                    </a:cubicBezTo>
                    <a:cubicBezTo>
                      <a:pt x="1004" y="5617"/>
                      <a:pt x="530" y="6844"/>
                      <a:pt x="307" y="8098"/>
                    </a:cubicBezTo>
                    <a:cubicBezTo>
                      <a:pt x="1" y="9827"/>
                      <a:pt x="224" y="11638"/>
                      <a:pt x="921" y="13283"/>
                    </a:cubicBezTo>
                    <a:cubicBezTo>
                      <a:pt x="1618" y="14928"/>
                      <a:pt x="2760" y="16322"/>
                      <a:pt x="4210" y="17325"/>
                    </a:cubicBezTo>
                    <a:cubicBezTo>
                      <a:pt x="4391" y="17204"/>
                      <a:pt x="4673" y="17113"/>
                      <a:pt x="4931" y="17113"/>
                    </a:cubicBezTo>
                    <a:cubicBezTo>
                      <a:pt x="5031" y="17113"/>
                      <a:pt x="5128" y="17127"/>
                      <a:pt x="5214" y="17158"/>
                    </a:cubicBezTo>
                    <a:cubicBezTo>
                      <a:pt x="5492" y="17186"/>
                      <a:pt x="5771" y="17325"/>
                      <a:pt x="6022" y="17464"/>
                    </a:cubicBezTo>
                    <a:cubicBezTo>
                      <a:pt x="6830" y="17938"/>
                      <a:pt x="7583" y="18691"/>
                      <a:pt x="8057" y="19555"/>
                    </a:cubicBezTo>
                    <a:cubicBezTo>
                      <a:pt x="8559" y="19025"/>
                      <a:pt x="8921" y="18329"/>
                      <a:pt x="9032" y="17604"/>
                    </a:cubicBezTo>
                    <a:cubicBezTo>
                      <a:pt x="9144" y="16879"/>
                      <a:pt x="9060" y="16071"/>
                      <a:pt x="8670" y="15430"/>
                    </a:cubicBezTo>
                    <a:cubicBezTo>
                      <a:pt x="10343" y="13841"/>
                      <a:pt x="11179" y="11332"/>
                      <a:pt x="10705" y="9074"/>
                    </a:cubicBezTo>
                    <a:lnTo>
                      <a:pt x="10705" y="9074"/>
                    </a:lnTo>
                    <a:cubicBezTo>
                      <a:pt x="12405" y="9492"/>
                      <a:pt x="14161" y="9854"/>
                      <a:pt x="15890" y="9966"/>
                    </a:cubicBezTo>
                    <a:cubicBezTo>
                      <a:pt x="16141" y="9982"/>
                      <a:pt x="16393" y="9990"/>
                      <a:pt x="16646" y="9990"/>
                    </a:cubicBezTo>
                    <a:cubicBezTo>
                      <a:pt x="18164" y="9990"/>
                      <a:pt x="19693" y="9683"/>
                      <a:pt x="20935" y="8823"/>
                    </a:cubicBezTo>
                    <a:cubicBezTo>
                      <a:pt x="22608" y="8321"/>
                      <a:pt x="23834" y="7123"/>
                      <a:pt x="23834" y="7123"/>
                    </a:cubicBezTo>
                    <a:cubicBezTo>
                      <a:pt x="23165" y="7123"/>
                      <a:pt x="22385" y="6760"/>
                      <a:pt x="21911" y="6314"/>
                    </a:cubicBezTo>
                    <a:cubicBezTo>
                      <a:pt x="21465" y="5840"/>
                      <a:pt x="21158" y="5255"/>
                      <a:pt x="20796" y="4725"/>
                    </a:cubicBezTo>
                    <a:cubicBezTo>
                      <a:pt x="18911" y="1832"/>
                      <a:pt x="15510" y="1"/>
                      <a:pt x="120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59"/>
              <p:cNvSpPr/>
              <p:nvPr/>
            </p:nvSpPr>
            <p:spPr>
              <a:xfrm>
                <a:off x="1783100" y="2375925"/>
                <a:ext cx="464850" cy="403550"/>
              </a:xfrm>
              <a:custGeom>
                <a:avLst/>
                <a:gdLst/>
                <a:ahLst/>
                <a:cxnLst/>
                <a:rect l="l" t="t" r="r" b="b"/>
                <a:pathLst>
                  <a:path w="18594" h="16142" extrusionOk="0">
                    <a:moveTo>
                      <a:pt x="6328" y="1"/>
                    </a:moveTo>
                    <a:cubicBezTo>
                      <a:pt x="6886" y="2426"/>
                      <a:pt x="6273" y="5158"/>
                      <a:pt x="4795" y="7137"/>
                    </a:cubicBezTo>
                    <a:cubicBezTo>
                      <a:pt x="5381" y="8196"/>
                      <a:pt x="5269" y="9590"/>
                      <a:pt x="4572" y="10565"/>
                    </a:cubicBezTo>
                    <a:cubicBezTo>
                      <a:pt x="4238" y="9813"/>
                      <a:pt x="3820" y="9060"/>
                      <a:pt x="3151" y="8558"/>
                    </a:cubicBezTo>
                    <a:cubicBezTo>
                      <a:pt x="2759" y="8281"/>
                      <a:pt x="2262" y="8109"/>
                      <a:pt x="1788" y="8109"/>
                    </a:cubicBezTo>
                    <a:cubicBezTo>
                      <a:pt x="1453" y="8109"/>
                      <a:pt x="1130" y="8195"/>
                      <a:pt x="865" y="8391"/>
                    </a:cubicBezTo>
                    <a:cubicBezTo>
                      <a:pt x="224" y="8809"/>
                      <a:pt x="1" y="9673"/>
                      <a:pt x="168" y="10426"/>
                    </a:cubicBezTo>
                    <a:cubicBezTo>
                      <a:pt x="335" y="11430"/>
                      <a:pt x="1060" y="12294"/>
                      <a:pt x="2008" y="12684"/>
                    </a:cubicBezTo>
                    <a:cubicBezTo>
                      <a:pt x="2261" y="12788"/>
                      <a:pt x="2522" y="12835"/>
                      <a:pt x="2784" y="12835"/>
                    </a:cubicBezTo>
                    <a:cubicBezTo>
                      <a:pt x="3504" y="12835"/>
                      <a:pt x="4231" y="12485"/>
                      <a:pt x="4823" y="12015"/>
                    </a:cubicBezTo>
                    <a:cubicBezTo>
                      <a:pt x="6022" y="13325"/>
                      <a:pt x="7360" y="14607"/>
                      <a:pt x="8976" y="15360"/>
                    </a:cubicBezTo>
                    <a:cubicBezTo>
                      <a:pt x="9950" y="15855"/>
                      <a:pt x="11048" y="16141"/>
                      <a:pt x="12138" y="16141"/>
                    </a:cubicBezTo>
                    <a:cubicBezTo>
                      <a:pt x="12827" y="16141"/>
                      <a:pt x="13513" y="16027"/>
                      <a:pt x="14161" y="15778"/>
                    </a:cubicBezTo>
                    <a:cubicBezTo>
                      <a:pt x="15917" y="15109"/>
                      <a:pt x="17200" y="13520"/>
                      <a:pt x="17869" y="11764"/>
                    </a:cubicBezTo>
                    <a:cubicBezTo>
                      <a:pt x="18510" y="10036"/>
                      <a:pt x="18593" y="8112"/>
                      <a:pt x="18482" y="6245"/>
                    </a:cubicBezTo>
                    <a:cubicBezTo>
                      <a:pt x="18370" y="4321"/>
                      <a:pt x="18036" y="2398"/>
                      <a:pt x="17506" y="558"/>
                    </a:cubicBezTo>
                    <a:cubicBezTo>
                      <a:pt x="16126" y="931"/>
                      <a:pt x="14643" y="1101"/>
                      <a:pt x="13139" y="1101"/>
                    </a:cubicBezTo>
                    <a:cubicBezTo>
                      <a:pt x="10816" y="1101"/>
                      <a:pt x="8444" y="695"/>
                      <a:pt x="6328" y="1"/>
                    </a:cubicBezTo>
                    <a:close/>
                  </a:path>
                </a:pathLst>
              </a:custGeom>
              <a:solidFill>
                <a:srgbClr val="EBA4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59"/>
              <p:cNvSpPr/>
              <p:nvPr/>
            </p:nvSpPr>
            <p:spPr>
              <a:xfrm>
                <a:off x="1813075" y="2608275"/>
                <a:ext cx="59250" cy="6352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2541" extrusionOk="0">
                    <a:moveTo>
                      <a:pt x="555" y="0"/>
                    </a:moveTo>
                    <a:cubicBezTo>
                      <a:pt x="337" y="0"/>
                      <a:pt x="133" y="85"/>
                      <a:pt x="0" y="240"/>
                    </a:cubicBezTo>
                    <a:cubicBezTo>
                      <a:pt x="113" y="202"/>
                      <a:pt x="244" y="187"/>
                      <a:pt x="376" y="187"/>
                    </a:cubicBezTo>
                    <a:cubicBezTo>
                      <a:pt x="536" y="187"/>
                      <a:pt x="699" y="209"/>
                      <a:pt x="837" y="240"/>
                    </a:cubicBezTo>
                    <a:cubicBezTo>
                      <a:pt x="1087" y="324"/>
                      <a:pt x="1366" y="491"/>
                      <a:pt x="1506" y="686"/>
                    </a:cubicBezTo>
                    <a:cubicBezTo>
                      <a:pt x="1255" y="686"/>
                      <a:pt x="1087" y="909"/>
                      <a:pt x="1004" y="1104"/>
                    </a:cubicBezTo>
                    <a:cubicBezTo>
                      <a:pt x="948" y="1327"/>
                      <a:pt x="976" y="1578"/>
                      <a:pt x="1060" y="1773"/>
                    </a:cubicBezTo>
                    <a:cubicBezTo>
                      <a:pt x="1143" y="2052"/>
                      <a:pt x="1283" y="2303"/>
                      <a:pt x="1506" y="2442"/>
                    </a:cubicBezTo>
                    <a:cubicBezTo>
                      <a:pt x="1620" y="2506"/>
                      <a:pt x="1747" y="2541"/>
                      <a:pt x="1867" y="2541"/>
                    </a:cubicBezTo>
                    <a:cubicBezTo>
                      <a:pt x="2008" y="2541"/>
                      <a:pt x="2140" y="2492"/>
                      <a:pt x="2230" y="2386"/>
                    </a:cubicBezTo>
                    <a:cubicBezTo>
                      <a:pt x="2370" y="2191"/>
                      <a:pt x="2370" y="1996"/>
                      <a:pt x="2342" y="1773"/>
                    </a:cubicBezTo>
                    <a:cubicBezTo>
                      <a:pt x="2230" y="1188"/>
                      <a:pt x="1924" y="658"/>
                      <a:pt x="1478" y="324"/>
                    </a:cubicBezTo>
                    <a:cubicBezTo>
                      <a:pt x="1255" y="156"/>
                      <a:pt x="1004" y="45"/>
                      <a:pt x="725" y="17"/>
                    </a:cubicBezTo>
                    <a:cubicBezTo>
                      <a:pt x="668" y="6"/>
                      <a:pt x="611" y="0"/>
                      <a:pt x="555" y="0"/>
                    </a:cubicBez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59"/>
              <p:cNvSpPr/>
              <p:nvPr/>
            </p:nvSpPr>
            <p:spPr>
              <a:xfrm>
                <a:off x="1902975" y="2421925"/>
                <a:ext cx="163075" cy="195725"/>
              </a:xfrm>
              <a:custGeom>
                <a:avLst/>
                <a:gdLst/>
                <a:ahLst/>
                <a:cxnLst/>
                <a:rect l="l" t="t" r="r" b="b"/>
                <a:pathLst>
                  <a:path w="6523" h="7829" extrusionOk="0">
                    <a:moveTo>
                      <a:pt x="5436" y="0"/>
                    </a:moveTo>
                    <a:cubicBezTo>
                      <a:pt x="5428" y="2"/>
                      <a:pt x="5419" y="3"/>
                      <a:pt x="5411" y="4"/>
                    </a:cubicBezTo>
                    <a:lnTo>
                      <a:pt x="5411" y="4"/>
                    </a:lnTo>
                    <a:lnTo>
                      <a:pt x="5436" y="0"/>
                    </a:lnTo>
                    <a:close/>
                    <a:moveTo>
                      <a:pt x="5411" y="4"/>
                    </a:moveTo>
                    <a:lnTo>
                      <a:pt x="1868" y="558"/>
                    </a:lnTo>
                    <a:cubicBezTo>
                      <a:pt x="753" y="725"/>
                      <a:pt x="0" y="1784"/>
                      <a:pt x="140" y="2899"/>
                    </a:cubicBezTo>
                    <a:lnTo>
                      <a:pt x="613" y="6077"/>
                    </a:lnTo>
                    <a:cubicBezTo>
                      <a:pt x="790" y="7113"/>
                      <a:pt x="1655" y="7829"/>
                      <a:pt x="2645" y="7829"/>
                    </a:cubicBezTo>
                    <a:cubicBezTo>
                      <a:pt x="2747" y="7829"/>
                      <a:pt x="2851" y="7821"/>
                      <a:pt x="2955" y="7806"/>
                    </a:cubicBezTo>
                    <a:lnTo>
                      <a:pt x="6523" y="7248"/>
                    </a:lnTo>
                    <a:lnTo>
                      <a:pt x="6523" y="7248"/>
                    </a:lnTo>
                    <a:cubicBezTo>
                      <a:pt x="6434" y="7259"/>
                      <a:pt x="6345" y="7265"/>
                      <a:pt x="6257" y="7265"/>
                    </a:cubicBezTo>
                    <a:cubicBezTo>
                      <a:pt x="5244" y="7265"/>
                      <a:pt x="4335" y="6546"/>
                      <a:pt x="4181" y="5520"/>
                    </a:cubicBezTo>
                    <a:lnTo>
                      <a:pt x="3680" y="2342"/>
                    </a:lnTo>
                    <a:cubicBezTo>
                      <a:pt x="3541" y="1235"/>
                      <a:pt x="4309" y="183"/>
                      <a:pt x="5411" y="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59"/>
              <p:cNvSpPr/>
              <p:nvPr/>
            </p:nvSpPr>
            <p:spPr>
              <a:xfrm>
                <a:off x="1991475" y="2388425"/>
                <a:ext cx="333825" cy="215300"/>
              </a:xfrm>
              <a:custGeom>
                <a:avLst/>
                <a:gdLst/>
                <a:ahLst/>
                <a:cxnLst/>
                <a:rect l="l" t="t" r="r" b="b"/>
                <a:pathLst>
                  <a:path w="13353" h="8612" extrusionOk="0">
                    <a:moveTo>
                      <a:pt x="10685" y="0"/>
                    </a:moveTo>
                    <a:cubicBezTo>
                      <a:pt x="10572" y="0"/>
                      <a:pt x="10457" y="10"/>
                      <a:pt x="10342" y="30"/>
                    </a:cubicBezTo>
                    <a:lnTo>
                      <a:pt x="6802" y="588"/>
                    </a:lnTo>
                    <a:lnTo>
                      <a:pt x="1896" y="1340"/>
                    </a:lnTo>
                    <a:cubicBezTo>
                      <a:pt x="781" y="1508"/>
                      <a:pt x="0" y="2595"/>
                      <a:pt x="140" y="3682"/>
                    </a:cubicBezTo>
                    <a:lnTo>
                      <a:pt x="641" y="6860"/>
                    </a:lnTo>
                    <a:cubicBezTo>
                      <a:pt x="793" y="7896"/>
                      <a:pt x="1678" y="8611"/>
                      <a:pt x="2673" y="8611"/>
                    </a:cubicBezTo>
                    <a:cubicBezTo>
                      <a:pt x="2775" y="8611"/>
                      <a:pt x="2879" y="8604"/>
                      <a:pt x="2983" y="8588"/>
                    </a:cubicBezTo>
                    <a:lnTo>
                      <a:pt x="7889" y="7835"/>
                    </a:lnTo>
                    <a:lnTo>
                      <a:pt x="11429" y="7278"/>
                    </a:lnTo>
                    <a:cubicBezTo>
                      <a:pt x="12572" y="7083"/>
                      <a:pt x="13353" y="6051"/>
                      <a:pt x="13185" y="4936"/>
                    </a:cubicBezTo>
                    <a:lnTo>
                      <a:pt x="12684" y="1759"/>
                    </a:lnTo>
                    <a:cubicBezTo>
                      <a:pt x="12534" y="734"/>
                      <a:pt x="11667" y="0"/>
                      <a:pt x="106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59"/>
              <p:cNvSpPr/>
              <p:nvPr/>
            </p:nvSpPr>
            <p:spPr>
              <a:xfrm>
                <a:off x="2228400" y="2414800"/>
                <a:ext cx="4882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1831" extrusionOk="0">
                    <a:moveTo>
                      <a:pt x="952" y="1"/>
                    </a:moveTo>
                    <a:cubicBezTo>
                      <a:pt x="914" y="1"/>
                      <a:pt x="876" y="3"/>
                      <a:pt x="837" y="7"/>
                    </a:cubicBezTo>
                    <a:cubicBezTo>
                      <a:pt x="363" y="90"/>
                      <a:pt x="1" y="536"/>
                      <a:pt x="85" y="1066"/>
                    </a:cubicBezTo>
                    <a:cubicBezTo>
                      <a:pt x="185" y="1494"/>
                      <a:pt x="558" y="1831"/>
                      <a:pt x="979" y="1831"/>
                    </a:cubicBezTo>
                    <a:cubicBezTo>
                      <a:pt x="1024" y="1831"/>
                      <a:pt x="1070" y="1827"/>
                      <a:pt x="1116" y="1819"/>
                    </a:cubicBezTo>
                    <a:cubicBezTo>
                      <a:pt x="1618" y="1763"/>
                      <a:pt x="1952" y="1289"/>
                      <a:pt x="1896" y="787"/>
                    </a:cubicBezTo>
                    <a:cubicBezTo>
                      <a:pt x="1819" y="322"/>
                      <a:pt x="1430" y="1"/>
                      <a:pt x="9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59"/>
              <p:cNvSpPr/>
              <p:nvPr/>
            </p:nvSpPr>
            <p:spPr>
              <a:xfrm>
                <a:off x="2238175" y="2476675"/>
                <a:ext cx="52975" cy="74500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2980" extrusionOk="0">
                    <a:moveTo>
                      <a:pt x="988" y="1"/>
                    </a:moveTo>
                    <a:cubicBezTo>
                      <a:pt x="939" y="1"/>
                      <a:pt x="888" y="4"/>
                      <a:pt x="836" y="13"/>
                    </a:cubicBezTo>
                    <a:cubicBezTo>
                      <a:pt x="363" y="68"/>
                      <a:pt x="0" y="542"/>
                      <a:pt x="84" y="1044"/>
                    </a:cubicBezTo>
                    <a:lnTo>
                      <a:pt x="251" y="2215"/>
                    </a:lnTo>
                    <a:cubicBezTo>
                      <a:pt x="301" y="2643"/>
                      <a:pt x="715" y="2979"/>
                      <a:pt x="1144" y="2979"/>
                    </a:cubicBezTo>
                    <a:cubicBezTo>
                      <a:pt x="1190" y="2979"/>
                      <a:pt x="1236" y="2976"/>
                      <a:pt x="1282" y="2967"/>
                    </a:cubicBezTo>
                    <a:cubicBezTo>
                      <a:pt x="1784" y="2912"/>
                      <a:pt x="2119" y="2438"/>
                      <a:pt x="2063" y="1936"/>
                    </a:cubicBezTo>
                    <a:lnTo>
                      <a:pt x="1896" y="765"/>
                    </a:lnTo>
                    <a:cubicBezTo>
                      <a:pt x="1820" y="337"/>
                      <a:pt x="1449" y="1"/>
                      <a:pt x="9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59"/>
              <p:cNvSpPr/>
              <p:nvPr/>
            </p:nvSpPr>
            <p:spPr>
              <a:xfrm>
                <a:off x="1728750" y="2504150"/>
                <a:ext cx="215350" cy="77375"/>
              </a:xfrm>
              <a:custGeom>
                <a:avLst/>
                <a:gdLst/>
                <a:ahLst/>
                <a:cxnLst/>
                <a:rect l="l" t="t" r="r" b="b"/>
                <a:pathLst>
                  <a:path w="8614" h="3095" extrusionOk="0">
                    <a:moveTo>
                      <a:pt x="8335" y="1"/>
                    </a:moveTo>
                    <a:lnTo>
                      <a:pt x="0" y="1199"/>
                    </a:lnTo>
                    <a:lnTo>
                      <a:pt x="1506" y="3095"/>
                    </a:lnTo>
                    <a:lnTo>
                      <a:pt x="8614" y="1952"/>
                    </a:lnTo>
                    <a:lnTo>
                      <a:pt x="83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59"/>
              <p:cNvSpPr/>
              <p:nvPr/>
            </p:nvSpPr>
            <p:spPr>
              <a:xfrm>
                <a:off x="2019350" y="2624025"/>
                <a:ext cx="158225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6329" h="3213" extrusionOk="0">
                    <a:moveTo>
                      <a:pt x="6244" y="0"/>
                    </a:moveTo>
                    <a:lnTo>
                      <a:pt x="6244" y="0"/>
                    </a:lnTo>
                    <a:cubicBezTo>
                      <a:pt x="4237" y="669"/>
                      <a:pt x="2147" y="1227"/>
                      <a:pt x="0" y="1617"/>
                    </a:cubicBezTo>
                    <a:cubicBezTo>
                      <a:pt x="781" y="2314"/>
                      <a:pt x="2007" y="3067"/>
                      <a:pt x="3011" y="3206"/>
                    </a:cubicBezTo>
                    <a:cubicBezTo>
                      <a:pt x="3078" y="3210"/>
                      <a:pt x="3145" y="3212"/>
                      <a:pt x="3212" y="3212"/>
                    </a:cubicBezTo>
                    <a:cubicBezTo>
                      <a:pt x="4015" y="3212"/>
                      <a:pt x="4840" y="2908"/>
                      <a:pt x="5380" y="2342"/>
                    </a:cubicBezTo>
                    <a:cubicBezTo>
                      <a:pt x="5966" y="1701"/>
                      <a:pt x="6328" y="864"/>
                      <a:pt x="62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59"/>
              <p:cNvSpPr/>
              <p:nvPr/>
            </p:nvSpPr>
            <p:spPr>
              <a:xfrm>
                <a:off x="1237450" y="3348775"/>
                <a:ext cx="443225" cy="288525"/>
              </a:xfrm>
              <a:custGeom>
                <a:avLst/>
                <a:gdLst/>
                <a:ahLst/>
                <a:cxnLst/>
                <a:rect l="l" t="t" r="r" b="b"/>
                <a:pathLst>
                  <a:path w="17729" h="11541" extrusionOk="0">
                    <a:moveTo>
                      <a:pt x="1645" y="1"/>
                    </a:moveTo>
                    <a:cubicBezTo>
                      <a:pt x="725" y="1"/>
                      <a:pt x="28" y="725"/>
                      <a:pt x="28" y="1617"/>
                    </a:cubicBezTo>
                    <a:lnTo>
                      <a:pt x="28" y="9924"/>
                    </a:lnTo>
                    <a:cubicBezTo>
                      <a:pt x="0" y="10844"/>
                      <a:pt x="725" y="11541"/>
                      <a:pt x="1645" y="11541"/>
                    </a:cubicBezTo>
                    <a:lnTo>
                      <a:pt x="16140" y="11541"/>
                    </a:lnTo>
                    <a:cubicBezTo>
                      <a:pt x="17032" y="11541"/>
                      <a:pt x="17729" y="10816"/>
                      <a:pt x="17729" y="9924"/>
                    </a:cubicBezTo>
                    <a:lnTo>
                      <a:pt x="17729" y="1617"/>
                    </a:lnTo>
                    <a:cubicBezTo>
                      <a:pt x="17729" y="697"/>
                      <a:pt x="17004" y="1"/>
                      <a:pt x="16140" y="1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59"/>
              <p:cNvSpPr/>
              <p:nvPr/>
            </p:nvSpPr>
            <p:spPr>
              <a:xfrm>
                <a:off x="1233250" y="3344600"/>
                <a:ext cx="451625" cy="296900"/>
              </a:xfrm>
              <a:custGeom>
                <a:avLst/>
                <a:gdLst/>
                <a:ahLst/>
                <a:cxnLst/>
                <a:rect l="l" t="t" r="r" b="b"/>
                <a:pathLst>
                  <a:path w="18065" h="11876" extrusionOk="0">
                    <a:moveTo>
                      <a:pt x="16308" y="307"/>
                    </a:moveTo>
                    <a:cubicBezTo>
                      <a:pt x="17089" y="307"/>
                      <a:pt x="17758" y="976"/>
                      <a:pt x="17758" y="1784"/>
                    </a:cubicBezTo>
                    <a:lnTo>
                      <a:pt x="17758" y="10091"/>
                    </a:lnTo>
                    <a:cubicBezTo>
                      <a:pt x="17758" y="10900"/>
                      <a:pt x="17089" y="11569"/>
                      <a:pt x="16308" y="11569"/>
                    </a:cubicBezTo>
                    <a:lnTo>
                      <a:pt x="1813" y="11569"/>
                    </a:lnTo>
                    <a:cubicBezTo>
                      <a:pt x="1004" y="11569"/>
                      <a:pt x="335" y="10900"/>
                      <a:pt x="335" y="10091"/>
                    </a:cubicBezTo>
                    <a:lnTo>
                      <a:pt x="335" y="1784"/>
                    </a:lnTo>
                    <a:cubicBezTo>
                      <a:pt x="335" y="976"/>
                      <a:pt x="1004" y="307"/>
                      <a:pt x="1813" y="307"/>
                    </a:cubicBezTo>
                    <a:close/>
                    <a:moveTo>
                      <a:pt x="1757" y="0"/>
                    </a:moveTo>
                    <a:cubicBezTo>
                      <a:pt x="781" y="0"/>
                      <a:pt x="1" y="781"/>
                      <a:pt x="1" y="1784"/>
                    </a:cubicBezTo>
                    <a:lnTo>
                      <a:pt x="1" y="10091"/>
                    </a:lnTo>
                    <a:cubicBezTo>
                      <a:pt x="1" y="11067"/>
                      <a:pt x="781" y="11875"/>
                      <a:pt x="1813" y="11875"/>
                    </a:cubicBezTo>
                    <a:lnTo>
                      <a:pt x="16308" y="11875"/>
                    </a:lnTo>
                    <a:cubicBezTo>
                      <a:pt x="17256" y="11875"/>
                      <a:pt x="18064" y="11067"/>
                      <a:pt x="18064" y="10091"/>
                    </a:cubicBezTo>
                    <a:lnTo>
                      <a:pt x="18064" y="1784"/>
                    </a:lnTo>
                    <a:cubicBezTo>
                      <a:pt x="18064" y="809"/>
                      <a:pt x="17284" y="0"/>
                      <a:pt x="1630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59"/>
              <p:cNvSpPr/>
              <p:nvPr/>
            </p:nvSpPr>
            <p:spPr>
              <a:xfrm>
                <a:off x="1517600" y="3383625"/>
                <a:ext cx="115000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4600" h="1283" extrusionOk="0">
                    <a:moveTo>
                      <a:pt x="0" y="0"/>
                    </a:moveTo>
                    <a:lnTo>
                      <a:pt x="0" y="1283"/>
                    </a:lnTo>
                    <a:lnTo>
                      <a:pt x="4600" y="1283"/>
                    </a:lnTo>
                    <a:lnTo>
                      <a:pt x="46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59"/>
              <p:cNvSpPr/>
              <p:nvPr/>
            </p:nvSpPr>
            <p:spPr>
              <a:xfrm>
                <a:off x="1284825" y="3383625"/>
                <a:ext cx="232100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283" extrusionOk="0">
                    <a:moveTo>
                      <a:pt x="1" y="0"/>
                    </a:moveTo>
                    <a:lnTo>
                      <a:pt x="1" y="1283"/>
                    </a:lnTo>
                    <a:lnTo>
                      <a:pt x="9283" y="1283"/>
                    </a:lnTo>
                    <a:lnTo>
                      <a:pt x="92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59"/>
              <p:cNvSpPr/>
              <p:nvPr/>
            </p:nvSpPr>
            <p:spPr>
              <a:xfrm>
                <a:off x="1392150" y="3445650"/>
                <a:ext cx="240450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283" extrusionOk="0">
                    <a:moveTo>
                      <a:pt x="1" y="0"/>
                    </a:moveTo>
                    <a:lnTo>
                      <a:pt x="1" y="1282"/>
                    </a:lnTo>
                    <a:lnTo>
                      <a:pt x="9618" y="1282"/>
                    </a:lnTo>
                    <a:lnTo>
                      <a:pt x="96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59"/>
              <p:cNvSpPr/>
              <p:nvPr/>
            </p:nvSpPr>
            <p:spPr>
              <a:xfrm>
                <a:off x="1284825" y="3445650"/>
                <a:ext cx="106650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4266" h="1283" extrusionOk="0">
                    <a:moveTo>
                      <a:pt x="1" y="0"/>
                    </a:moveTo>
                    <a:lnTo>
                      <a:pt x="1" y="1282"/>
                    </a:lnTo>
                    <a:lnTo>
                      <a:pt x="4266" y="1282"/>
                    </a:lnTo>
                    <a:lnTo>
                      <a:pt x="426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59"/>
              <p:cNvSpPr/>
              <p:nvPr/>
            </p:nvSpPr>
            <p:spPr>
              <a:xfrm>
                <a:off x="1459050" y="3508350"/>
                <a:ext cx="1735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6942" h="1284" extrusionOk="0">
                    <a:moveTo>
                      <a:pt x="1" y="1"/>
                    </a:moveTo>
                    <a:lnTo>
                      <a:pt x="1" y="1283"/>
                    </a:lnTo>
                    <a:lnTo>
                      <a:pt x="6942" y="1283"/>
                    </a:lnTo>
                    <a:lnTo>
                      <a:pt x="69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59"/>
              <p:cNvSpPr/>
              <p:nvPr/>
            </p:nvSpPr>
            <p:spPr>
              <a:xfrm>
                <a:off x="1284825" y="3508350"/>
                <a:ext cx="1735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6942" h="1284" extrusionOk="0">
                    <a:moveTo>
                      <a:pt x="1" y="1"/>
                    </a:moveTo>
                    <a:lnTo>
                      <a:pt x="1" y="1283"/>
                    </a:lnTo>
                    <a:lnTo>
                      <a:pt x="6942" y="1283"/>
                    </a:lnTo>
                    <a:lnTo>
                      <a:pt x="69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59"/>
              <p:cNvSpPr/>
              <p:nvPr/>
            </p:nvSpPr>
            <p:spPr>
              <a:xfrm>
                <a:off x="1349650" y="3570375"/>
                <a:ext cx="2829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11318" h="1284" extrusionOk="0">
                    <a:moveTo>
                      <a:pt x="0" y="1"/>
                    </a:moveTo>
                    <a:lnTo>
                      <a:pt x="0" y="1283"/>
                    </a:lnTo>
                    <a:lnTo>
                      <a:pt x="11318" y="1283"/>
                    </a:lnTo>
                    <a:lnTo>
                      <a:pt x="113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59"/>
              <p:cNvSpPr/>
              <p:nvPr/>
            </p:nvSpPr>
            <p:spPr>
              <a:xfrm>
                <a:off x="1284825" y="3570375"/>
                <a:ext cx="641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1284" extrusionOk="0">
                    <a:moveTo>
                      <a:pt x="1" y="1"/>
                    </a:moveTo>
                    <a:lnTo>
                      <a:pt x="1" y="1283"/>
                    </a:lnTo>
                    <a:lnTo>
                      <a:pt x="2565" y="1283"/>
                    </a:lnTo>
                    <a:lnTo>
                      <a:pt x="25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59"/>
              <p:cNvSpPr/>
              <p:nvPr/>
            </p:nvSpPr>
            <p:spPr>
              <a:xfrm>
                <a:off x="1017225" y="3419150"/>
                <a:ext cx="147775" cy="148475"/>
              </a:xfrm>
              <a:custGeom>
                <a:avLst/>
                <a:gdLst/>
                <a:ahLst/>
                <a:cxnLst/>
                <a:rect l="l" t="t" r="r" b="b"/>
                <a:pathLst>
                  <a:path w="5911" h="5939" extrusionOk="0">
                    <a:moveTo>
                      <a:pt x="2955" y="335"/>
                    </a:moveTo>
                    <a:cubicBezTo>
                      <a:pt x="4405" y="335"/>
                      <a:pt x="5604" y="1506"/>
                      <a:pt x="5604" y="2984"/>
                    </a:cubicBezTo>
                    <a:cubicBezTo>
                      <a:pt x="5604" y="4433"/>
                      <a:pt x="4405" y="5632"/>
                      <a:pt x="2955" y="5632"/>
                    </a:cubicBezTo>
                    <a:cubicBezTo>
                      <a:pt x="1478" y="5632"/>
                      <a:pt x="307" y="4433"/>
                      <a:pt x="307" y="2984"/>
                    </a:cubicBezTo>
                    <a:cubicBezTo>
                      <a:pt x="307" y="1506"/>
                      <a:pt x="1478" y="335"/>
                      <a:pt x="2955" y="335"/>
                    </a:cubicBezTo>
                    <a:close/>
                    <a:moveTo>
                      <a:pt x="2955" y="1"/>
                    </a:moveTo>
                    <a:cubicBezTo>
                      <a:pt x="1311" y="1"/>
                      <a:pt x="1" y="1339"/>
                      <a:pt x="1" y="2984"/>
                    </a:cubicBezTo>
                    <a:cubicBezTo>
                      <a:pt x="1" y="4600"/>
                      <a:pt x="1311" y="5938"/>
                      <a:pt x="2955" y="5938"/>
                    </a:cubicBezTo>
                    <a:cubicBezTo>
                      <a:pt x="4600" y="5938"/>
                      <a:pt x="5910" y="4600"/>
                      <a:pt x="5910" y="2984"/>
                    </a:cubicBezTo>
                    <a:cubicBezTo>
                      <a:pt x="5910" y="1339"/>
                      <a:pt x="4600" y="1"/>
                      <a:pt x="29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59"/>
              <p:cNvSpPr/>
              <p:nvPr/>
            </p:nvSpPr>
            <p:spPr>
              <a:xfrm>
                <a:off x="1045100" y="3451925"/>
                <a:ext cx="73200" cy="84325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3373" extrusionOk="0">
                    <a:moveTo>
                      <a:pt x="2593" y="502"/>
                    </a:moveTo>
                    <a:lnTo>
                      <a:pt x="2593" y="2788"/>
                    </a:lnTo>
                    <a:lnTo>
                      <a:pt x="642" y="1673"/>
                    </a:lnTo>
                    <a:lnTo>
                      <a:pt x="2593" y="502"/>
                    </a:lnTo>
                    <a:close/>
                    <a:moveTo>
                      <a:pt x="2928" y="0"/>
                    </a:moveTo>
                    <a:lnTo>
                      <a:pt x="1" y="1673"/>
                    </a:lnTo>
                    <a:lnTo>
                      <a:pt x="2928" y="3373"/>
                    </a:lnTo>
                    <a:lnTo>
                      <a:pt x="292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59"/>
              <p:cNvSpPr/>
              <p:nvPr/>
            </p:nvSpPr>
            <p:spPr>
              <a:xfrm>
                <a:off x="1302250" y="2591975"/>
                <a:ext cx="272500" cy="164475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579" extrusionOk="0">
                    <a:moveTo>
                      <a:pt x="1199" y="0"/>
                    </a:moveTo>
                    <a:cubicBezTo>
                      <a:pt x="530" y="0"/>
                      <a:pt x="1" y="502"/>
                      <a:pt x="1" y="1171"/>
                    </a:cubicBezTo>
                    <a:lnTo>
                      <a:pt x="1" y="5380"/>
                    </a:lnTo>
                    <a:cubicBezTo>
                      <a:pt x="29" y="6049"/>
                      <a:pt x="530" y="6579"/>
                      <a:pt x="1199" y="6579"/>
                    </a:cubicBezTo>
                    <a:lnTo>
                      <a:pt x="9701" y="6579"/>
                    </a:lnTo>
                    <a:cubicBezTo>
                      <a:pt x="10370" y="6579"/>
                      <a:pt x="10900" y="6049"/>
                      <a:pt x="10900" y="5380"/>
                    </a:cubicBezTo>
                    <a:lnTo>
                      <a:pt x="10900" y="1171"/>
                    </a:lnTo>
                    <a:cubicBezTo>
                      <a:pt x="10900" y="502"/>
                      <a:pt x="10370" y="0"/>
                      <a:pt x="97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59"/>
              <p:cNvSpPr/>
              <p:nvPr/>
            </p:nvSpPr>
            <p:spPr>
              <a:xfrm>
                <a:off x="1300175" y="2588475"/>
                <a:ext cx="2780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11123" h="6858" extrusionOk="0">
                    <a:moveTo>
                      <a:pt x="9784" y="279"/>
                    </a:moveTo>
                    <a:cubicBezTo>
                      <a:pt x="10370" y="279"/>
                      <a:pt x="10871" y="753"/>
                      <a:pt x="10871" y="1367"/>
                    </a:cubicBezTo>
                    <a:lnTo>
                      <a:pt x="10871" y="5576"/>
                    </a:lnTo>
                    <a:cubicBezTo>
                      <a:pt x="10871" y="6161"/>
                      <a:pt x="10370" y="6663"/>
                      <a:pt x="9784" y="6663"/>
                    </a:cubicBezTo>
                    <a:lnTo>
                      <a:pt x="1282" y="6663"/>
                    </a:lnTo>
                    <a:cubicBezTo>
                      <a:pt x="697" y="6663"/>
                      <a:pt x="195" y="6161"/>
                      <a:pt x="195" y="5576"/>
                    </a:cubicBezTo>
                    <a:lnTo>
                      <a:pt x="195" y="1367"/>
                    </a:lnTo>
                    <a:cubicBezTo>
                      <a:pt x="195" y="753"/>
                      <a:pt x="697" y="279"/>
                      <a:pt x="1282" y="279"/>
                    </a:cubicBezTo>
                    <a:close/>
                    <a:moveTo>
                      <a:pt x="1310" y="1"/>
                    </a:moveTo>
                    <a:cubicBezTo>
                      <a:pt x="585" y="1"/>
                      <a:pt x="0" y="586"/>
                      <a:pt x="0" y="1311"/>
                    </a:cubicBezTo>
                    <a:lnTo>
                      <a:pt x="0" y="5548"/>
                    </a:lnTo>
                    <a:cubicBezTo>
                      <a:pt x="0" y="6273"/>
                      <a:pt x="558" y="6858"/>
                      <a:pt x="1282" y="6858"/>
                    </a:cubicBezTo>
                    <a:lnTo>
                      <a:pt x="9784" y="6858"/>
                    </a:lnTo>
                    <a:cubicBezTo>
                      <a:pt x="10509" y="6858"/>
                      <a:pt x="11122" y="6273"/>
                      <a:pt x="11122" y="5548"/>
                    </a:cubicBezTo>
                    <a:lnTo>
                      <a:pt x="11122" y="1311"/>
                    </a:lnTo>
                    <a:cubicBezTo>
                      <a:pt x="11122" y="586"/>
                      <a:pt x="10509" y="1"/>
                      <a:pt x="97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59"/>
              <p:cNvSpPr/>
              <p:nvPr/>
            </p:nvSpPr>
            <p:spPr>
              <a:xfrm>
                <a:off x="983075" y="2591975"/>
                <a:ext cx="272500" cy="164475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579" extrusionOk="0">
                    <a:moveTo>
                      <a:pt x="1227" y="0"/>
                    </a:moveTo>
                    <a:cubicBezTo>
                      <a:pt x="558" y="0"/>
                      <a:pt x="29" y="502"/>
                      <a:pt x="29" y="1171"/>
                    </a:cubicBezTo>
                    <a:lnTo>
                      <a:pt x="29" y="5380"/>
                    </a:lnTo>
                    <a:cubicBezTo>
                      <a:pt x="1" y="6049"/>
                      <a:pt x="558" y="6579"/>
                      <a:pt x="1227" y="6579"/>
                    </a:cubicBezTo>
                    <a:lnTo>
                      <a:pt x="9729" y="6579"/>
                    </a:lnTo>
                    <a:cubicBezTo>
                      <a:pt x="10370" y="6579"/>
                      <a:pt x="10900" y="6049"/>
                      <a:pt x="10900" y="5380"/>
                    </a:cubicBezTo>
                    <a:lnTo>
                      <a:pt x="10900" y="1171"/>
                    </a:lnTo>
                    <a:cubicBezTo>
                      <a:pt x="10900" y="502"/>
                      <a:pt x="10370" y="0"/>
                      <a:pt x="97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59"/>
              <p:cNvSpPr/>
              <p:nvPr/>
            </p:nvSpPr>
            <p:spPr>
              <a:xfrm>
                <a:off x="980300" y="2588475"/>
                <a:ext cx="2787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11151" h="6858" extrusionOk="0">
                    <a:moveTo>
                      <a:pt x="9840" y="279"/>
                    </a:moveTo>
                    <a:cubicBezTo>
                      <a:pt x="10426" y="279"/>
                      <a:pt x="10899" y="753"/>
                      <a:pt x="10899" y="1367"/>
                    </a:cubicBezTo>
                    <a:lnTo>
                      <a:pt x="10899" y="5576"/>
                    </a:lnTo>
                    <a:cubicBezTo>
                      <a:pt x="10899" y="6161"/>
                      <a:pt x="10426" y="6663"/>
                      <a:pt x="9840" y="6663"/>
                    </a:cubicBezTo>
                    <a:lnTo>
                      <a:pt x="1338" y="6663"/>
                    </a:lnTo>
                    <a:cubicBezTo>
                      <a:pt x="725" y="6663"/>
                      <a:pt x="251" y="6161"/>
                      <a:pt x="251" y="5576"/>
                    </a:cubicBezTo>
                    <a:lnTo>
                      <a:pt x="251" y="1367"/>
                    </a:lnTo>
                    <a:cubicBezTo>
                      <a:pt x="251" y="753"/>
                      <a:pt x="725" y="279"/>
                      <a:pt x="1338" y="279"/>
                    </a:cubicBezTo>
                    <a:close/>
                    <a:moveTo>
                      <a:pt x="1338" y="1"/>
                    </a:moveTo>
                    <a:cubicBezTo>
                      <a:pt x="586" y="1"/>
                      <a:pt x="0" y="586"/>
                      <a:pt x="0" y="1311"/>
                    </a:cubicBezTo>
                    <a:lnTo>
                      <a:pt x="0" y="5548"/>
                    </a:lnTo>
                    <a:cubicBezTo>
                      <a:pt x="0" y="6273"/>
                      <a:pt x="586" y="6858"/>
                      <a:pt x="1338" y="6858"/>
                    </a:cubicBezTo>
                    <a:lnTo>
                      <a:pt x="9840" y="6858"/>
                    </a:lnTo>
                    <a:cubicBezTo>
                      <a:pt x="10565" y="6858"/>
                      <a:pt x="11150" y="6273"/>
                      <a:pt x="11150" y="5548"/>
                    </a:cubicBezTo>
                    <a:lnTo>
                      <a:pt x="11150" y="1311"/>
                    </a:lnTo>
                    <a:cubicBezTo>
                      <a:pt x="11150" y="586"/>
                      <a:pt x="10565" y="1"/>
                      <a:pt x="98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59"/>
              <p:cNvSpPr/>
              <p:nvPr/>
            </p:nvSpPr>
            <p:spPr>
              <a:xfrm>
                <a:off x="1302250" y="2380100"/>
                <a:ext cx="272500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580" extrusionOk="0">
                    <a:moveTo>
                      <a:pt x="1199" y="1"/>
                    </a:moveTo>
                    <a:cubicBezTo>
                      <a:pt x="530" y="1"/>
                      <a:pt x="1" y="531"/>
                      <a:pt x="1" y="1200"/>
                    </a:cubicBezTo>
                    <a:lnTo>
                      <a:pt x="1" y="5409"/>
                    </a:lnTo>
                    <a:cubicBezTo>
                      <a:pt x="29" y="6078"/>
                      <a:pt x="530" y="6580"/>
                      <a:pt x="1199" y="6580"/>
                    </a:cubicBezTo>
                    <a:lnTo>
                      <a:pt x="9701" y="6580"/>
                    </a:lnTo>
                    <a:cubicBezTo>
                      <a:pt x="10370" y="6580"/>
                      <a:pt x="10900" y="6078"/>
                      <a:pt x="10900" y="5409"/>
                    </a:cubicBezTo>
                    <a:lnTo>
                      <a:pt x="10900" y="1200"/>
                    </a:lnTo>
                    <a:cubicBezTo>
                      <a:pt x="10900" y="531"/>
                      <a:pt x="10370" y="1"/>
                      <a:pt x="97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59"/>
              <p:cNvSpPr/>
              <p:nvPr/>
            </p:nvSpPr>
            <p:spPr>
              <a:xfrm>
                <a:off x="1300175" y="2376625"/>
                <a:ext cx="2780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11123" h="6858" extrusionOk="0">
                    <a:moveTo>
                      <a:pt x="9784" y="251"/>
                    </a:moveTo>
                    <a:cubicBezTo>
                      <a:pt x="10370" y="251"/>
                      <a:pt x="10871" y="725"/>
                      <a:pt x="10871" y="1339"/>
                    </a:cubicBezTo>
                    <a:lnTo>
                      <a:pt x="10871" y="5548"/>
                    </a:lnTo>
                    <a:cubicBezTo>
                      <a:pt x="10871" y="6133"/>
                      <a:pt x="10370" y="6607"/>
                      <a:pt x="9784" y="6607"/>
                    </a:cubicBezTo>
                    <a:lnTo>
                      <a:pt x="1282" y="6607"/>
                    </a:lnTo>
                    <a:cubicBezTo>
                      <a:pt x="697" y="6607"/>
                      <a:pt x="195" y="6133"/>
                      <a:pt x="195" y="5548"/>
                    </a:cubicBezTo>
                    <a:lnTo>
                      <a:pt x="195" y="1339"/>
                    </a:lnTo>
                    <a:cubicBezTo>
                      <a:pt x="195" y="725"/>
                      <a:pt x="697" y="251"/>
                      <a:pt x="1282" y="251"/>
                    </a:cubicBezTo>
                    <a:close/>
                    <a:moveTo>
                      <a:pt x="1310" y="1"/>
                    </a:moveTo>
                    <a:cubicBezTo>
                      <a:pt x="585" y="1"/>
                      <a:pt x="0" y="586"/>
                      <a:pt x="0" y="1339"/>
                    </a:cubicBezTo>
                    <a:lnTo>
                      <a:pt x="0" y="5548"/>
                    </a:lnTo>
                    <a:cubicBezTo>
                      <a:pt x="0" y="6273"/>
                      <a:pt x="558" y="6830"/>
                      <a:pt x="1282" y="6858"/>
                    </a:cubicBezTo>
                    <a:lnTo>
                      <a:pt x="9784" y="6858"/>
                    </a:lnTo>
                    <a:cubicBezTo>
                      <a:pt x="10509" y="6858"/>
                      <a:pt x="11122" y="6273"/>
                      <a:pt x="11122" y="5548"/>
                    </a:cubicBezTo>
                    <a:lnTo>
                      <a:pt x="11122" y="1339"/>
                    </a:lnTo>
                    <a:cubicBezTo>
                      <a:pt x="11122" y="586"/>
                      <a:pt x="10509" y="1"/>
                      <a:pt x="97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59"/>
              <p:cNvSpPr/>
              <p:nvPr/>
            </p:nvSpPr>
            <p:spPr>
              <a:xfrm>
                <a:off x="983075" y="2380100"/>
                <a:ext cx="272500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580" extrusionOk="0">
                    <a:moveTo>
                      <a:pt x="1227" y="1"/>
                    </a:moveTo>
                    <a:cubicBezTo>
                      <a:pt x="558" y="1"/>
                      <a:pt x="29" y="531"/>
                      <a:pt x="29" y="1200"/>
                    </a:cubicBezTo>
                    <a:lnTo>
                      <a:pt x="29" y="5409"/>
                    </a:lnTo>
                    <a:cubicBezTo>
                      <a:pt x="1" y="6078"/>
                      <a:pt x="558" y="6580"/>
                      <a:pt x="1227" y="6580"/>
                    </a:cubicBezTo>
                    <a:lnTo>
                      <a:pt x="9729" y="6580"/>
                    </a:lnTo>
                    <a:cubicBezTo>
                      <a:pt x="10370" y="6580"/>
                      <a:pt x="10900" y="6078"/>
                      <a:pt x="10900" y="5409"/>
                    </a:cubicBezTo>
                    <a:lnTo>
                      <a:pt x="10900" y="1200"/>
                    </a:lnTo>
                    <a:cubicBezTo>
                      <a:pt x="10900" y="531"/>
                      <a:pt x="10370" y="1"/>
                      <a:pt x="97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59"/>
              <p:cNvSpPr/>
              <p:nvPr/>
            </p:nvSpPr>
            <p:spPr>
              <a:xfrm>
                <a:off x="980300" y="2376625"/>
                <a:ext cx="2787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11151" h="6858" extrusionOk="0">
                    <a:moveTo>
                      <a:pt x="9840" y="251"/>
                    </a:moveTo>
                    <a:cubicBezTo>
                      <a:pt x="10426" y="251"/>
                      <a:pt x="10899" y="725"/>
                      <a:pt x="10899" y="1339"/>
                    </a:cubicBezTo>
                    <a:lnTo>
                      <a:pt x="10899" y="5548"/>
                    </a:lnTo>
                    <a:cubicBezTo>
                      <a:pt x="10899" y="6133"/>
                      <a:pt x="10426" y="6607"/>
                      <a:pt x="9840" y="6607"/>
                    </a:cubicBezTo>
                    <a:lnTo>
                      <a:pt x="1338" y="6607"/>
                    </a:lnTo>
                    <a:cubicBezTo>
                      <a:pt x="725" y="6607"/>
                      <a:pt x="251" y="6133"/>
                      <a:pt x="251" y="5548"/>
                    </a:cubicBezTo>
                    <a:lnTo>
                      <a:pt x="251" y="1339"/>
                    </a:lnTo>
                    <a:cubicBezTo>
                      <a:pt x="251" y="725"/>
                      <a:pt x="725" y="251"/>
                      <a:pt x="1338" y="251"/>
                    </a:cubicBezTo>
                    <a:close/>
                    <a:moveTo>
                      <a:pt x="1338" y="1"/>
                    </a:moveTo>
                    <a:cubicBezTo>
                      <a:pt x="586" y="1"/>
                      <a:pt x="0" y="586"/>
                      <a:pt x="0" y="1339"/>
                    </a:cubicBezTo>
                    <a:lnTo>
                      <a:pt x="0" y="5548"/>
                    </a:lnTo>
                    <a:cubicBezTo>
                      <a:pt x="0" y="6273"/>
                      <a:pt x="586" y="6830"/>
                      <a:pt x="1338" y="6858"/>
                    </a:cubicBezTo>
                    <a:lnTo>
                      <a:pt x="9840" y="6858"/>
                    </a:lnTo>
                    <a:cubicBezTo>
                      <a:pt x="10565" y="6858"/>
                      <a:pt x="11150" y="6273"/>
                      <a:pt x="11150" y="5548"/>
                    </a:cubicBezTo>
                    <a:lnTo>
                      <a:pt x="11150" y="1339"/>
                    </a:lnTo>
                    <a:cubicBezTo>
                      <a:pt x="11150" y="586"/>
                      <a:pt x="10565" y="1"/>
                      <a:pt x="98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59"/>
              <p:cNvSpPr/>
              <p:nvPr/>
            </p:nvSpPr>
            <p:spPr>
              <a:xfrm>
                <a:off x="1302250" y="2796150"/>
                <a:ext cx="272500" cy="165175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607" extrusionOk="0">
                    <a:moveTo>
                      <a:pt x="1199" y="0"/>
                    </a:moveTo>
                    <a:cubicBezTo>
                      <a:pt x="530" y="0"/>
                      <a:pt x="1" y="530"/>
                      <a:pt x="1" y="1199"/>
                    </a:cubicBezTo>
                    <a:lnTo>
                      <a:pt x="1" y="5408"/>
                    </a:lnTo>
                    <a:cubicBezTo>
                      <a:pt x="29" y="6077"/>
                      <a:pt x="530" y="6607"/>
                      <a:pt x="1199" y="6607"/>
                    </a:cubicBezTo>
                    <a:lnTo>
                      <a:pt x="9701" y="6607"/>
                    </a:lnTo>
                    <a:cubicBezTo>
                      <a:pt x="10370" y="6607"/>
                      <a:pt x="10900" y="6077"/>
                      <a:pt x="10900" y="5408"/>
                    </a:cubicBezTo>
                    <a:lnTo>
                      <a:pt x="10900" y="1199"/>
                    </a:lnTo>
                    <a:cubicBezTo>
                      <a:pt x="10900" y="530"/>
                      <a:pt x="10370" y="0"/>
                      <a:pt x="97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59"/>
              <p:cNvSpPr/>
              <p:nvPr/>
            </p:nvSpPr>
            <p:spPr>
              <a:xfrm>
                <a:off x="1300175" y="2793350"/>
                <a:ext cx="278075" cy="171475"/>
              </a:xfrm>
              <a:custGeom>
                <a:avLst/>
                <a:gdLst/>
                <a:ahLst/>
                <a:cxnLst/>
                <a:rect l="l" t="t" r="r" b="b"/>
                <a:pathLst>
                  <a:path w="11123" h="6859" extrusionOk="0">
                    <a:moveTo>
                      <a:pt x="9784" y="224"/>
                    </a:moveTo>
                    <a:cubicBezTo>
                      <a:pt x="10370" y="224"/>
                      <a:pt x="10871" y="726"/>
                      <a:pt x="10871" y="1311"/>
                    </a:cubicBezTo>
                    <a:lnTo>
                      <a:pt x="10871" y="5520"/>
                    </a:lnTo>
                    <a:cubicBezTo>
                      <a:pt x="10871" y="6106"/>
                      <a:pt x="10370" y="6607"/>
                      <a:pt x="9784" y="6607"/>
                    </a:cubicBezTo>
                    <a:lnTo>
                      <a:pt x="1282" y="6607"/>
                    </a:lnTo>
                    <a:cubicBezTo>
                      <a:pt x="697" y="6607"/>
                      <a:pt x="195" y="6106"/>
                      <a:pt x="195" y="5520"/>
                    </a:cubicBezTo>
                    <a:lnTo>
                      <a:pt x="195" y="1311"/>
                    </a:lnTo>
                    <a:cubicBezTo>
                      <a:pt x="195" y="726"/>
                      <a:pt x="697" y="224"/>
                      <a:pt x="1282" y="224"/>
                    </a:cubicBezTo>
                    <a:close/>
                    <a:moveTo>
                      <a:pt x="1310" y="1"/>
                    </a:moveTo>
                    <a:cubicBezTo>
                      <a:pt x="585" y="1"/>
                      <a:pt x="0" y="586"/>
                      <a:pt x="0" y="1311"/>
                    </a:cubicBezTo>
                    <a:lnTo>
                      <a:pt x="0" y="5520"/>
                    </a:lnTo>
                    <a:cubicBezTo>
                      <a:pt x="0" y="6273"/>
                      <a:pt x="558" y="6830"/>
                      <a:pt x="1282" y="6858"/>
                    </a:cubicBezTo>
                    <a:lnTo>
                      <a:pt x="9784" y="6858"/>
                    </a:lnTo>
                    <a:cubicBezTo>
                      <a:pt x="10509" y="6858"/>
                      <a:pt x="11122" y="6273"/>
                      <a:pt x="11122" y="5520"/>
                    </a:cubicBezTo>
                    <a:lnTo>
                      <a:pt x="11122" y="1311"/>
                    </a:lnTo>
                    <a:cubicBezTo>
                      <a:pt x="11122" y="586"/>
                      <a:pt x="10509" y="1"/>
                      <a:pt x="97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59"/>
              <p:cNvSpPr/>
              <p:nvPr/>
            </p:nvSpPr>
            <p:spPr>
              <a:xfrm>
                <a:off x="983075" y="2796150"/>
                <a:ext cx="272500" cy="165175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607" extrusionOk="0">
                    <a:moveTo>
                      <a:pt x="1227" y="0"/>
                    </a:moveTo>
                    <a:cubicBezTo>
                      <a:pt x="558" y="0"/>
                      <a:pt x="29" y="530"/>
                      <a:pt x="29" y="1199"/>
                    </a:cubicBezTo>
                    <a:lnTo>
                      <a:pt x="29" y="5408"/>
                    </a:lnTo>
                    <a:cubicBezTo>
                      <a:pt x="1" y="6077"/>
                      <a:pt x="558" y="6607"/>
                      <a:pt x="1227" y="6607"/>
                    </a:cubicBezTo>
                    <a:lnTo>
                      <a:pt x="9729" y="6607"/>
                    </a:lnTo>
                    <a:cubicBezTo>
                      <a:pt x="10370" y="6607"/>
                      <a:pt x="10900" y="6077"/>
                      <a:pt x="10900" y="5408"/>
                    </a:cubicBezTo>
                    <a:lnTo>
                      <a:pt x="10900" y="1199"/>
                    </a:lnTo>
                    <a:cubicBezTo>
                      <a:pt x="10900" y="530"/>
                      <a:pt x="10370" y="0"/>
                      <a:pt x="97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59"/>
              <p:cNvSpPr/>
              <p:nvPr/>
            </p:nvSpPr>
            <p:spPr>
              <a:xfrm>
                <a:off x="980300" y="2793350"/>
                <a:ext cx="278775" cy="171475"/>
              </a:xfrm>
              <a:custGeom>
                <a:avLst/>
                <a:gdLst/>
                <a:ahLst/>
                <a:cxnLst/>
                <a:rect l="l" t="t" r="r" b="b"/>
                <a:pathLst>
                  <a:path w="11151" h="6859" extrusionOk="0">
                    <a:moveTo>
                      <a:pt x="9840" y="224"/>
                    </a:moveTo>
                    <a:cubicBezTo>
                      <a:pt x="10426" y="224"/>
                      <a:pt x="10899" y="726"/>
                      <a:pt x="10899" y="1311"/>
                    </a:cubicBezTo>
                    <a:lnTo>
                      <a:pt x="10899" y="5520"/>
                    </a:lnTo>
                    <a:cubicBezTo>
                      <a:pt x="10899" y="6106"/>
                      <a:pt x="10426" y="6607"/>
                      <a:pt x="9840" y="6607"/>
                    </a:cubicBezTo>
                    <a:lnTo>
                      <a:pt x="1338" y="6607"/>
                    </a:lnTo>
                    <a:cubicBezTo>
                      <a:pt x="725" y="6607"/>
                      <a:pt x="251" y="6106"/>
                      <a:pt x="251" y="5520"/>
                    </a:cubicBezTo>
                    <a:lnTo>
                      <a:pt x="251" y="1311"/>
                    </a:lnTo>
                    <a:cubicBezTo>
                      <a:pt x="251" y="726"/>
                      <a:pt x="725" y="224"/>
                      <a:pt x="1338" y="224"/>
                    </a:cubicBezTo>
                    <a:close/>
                    <a:moveTo>
                      <a:pt x="1338" y="1"/>
                    </a:moveTo>
                    <a:cubicBezTo>
                      <a:pt x="586" y="1"/>
                      <a:pt x="0" y="586"/>
                      <a:pt x="0" y="1311"/>
                    </a:cubicBezTo>
                    <a:lnTo>
                      <a:pt x="0" y="5520"/>
                    </a:lnTo>
                    <a:cubicBezTo>
                      <a:pt x="0" y="6273"/>
                      <a:pt x="586" y="6830"/>
                      <a:pt x="1338" y="6858"/>
                    </a:cubicBezTo>
                    <a:lnTo>
                      <a:pt x="9840" y="6858"/>
                    </a:lnTo>
                    <a:cubicBezTo>
                      <a:pt x="10565" y="6858"/>
                      <a:pt x="11150" y="6273"/>
                      <a:pt x="11150" y="5520"/>
                    </a:cubicBezTo>
                    <a:lnTo>
                      <a:pt x="11150" y="1311"/>
                    </a:lnTo>
                    <a:cubicBezTo>
                      <a:pt x="11150" y="586"/>
                      <a:pt x="10565" y="1"/>
                      <a:pt x="98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59"/>
              <p:cNvSpPr/>
              <p:nvPr/>
            </p:nvSpPr>
            <p:spPr>
              <a:xfrm>
                <a:off x="933600" y="3090925"/>
                <a:ext cx="26065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810" extrusionOk="0">
                    <a:moveTo>
                      <a:pt x="1" y="1"/>
                    </a:moveTo>
                    <a:lnTo>
                      <a:pt x="1" y="809"/>
                    </a:lnTo>
                    <a:lnTo>
                      <a:pt x="10426" y="809"/>
                    </a:lnTo>
                    <a:lnTo>
                      <a:pt x="104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59"/>
              <p:cNvSpPr/>
              <p:nvPr/>
            </p:nvSpPr>
            <p:spPr>
              <a:xfrm>
                <a:off x="1006775" y="3143900"/>
                <a:ext cx="187475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7499" h="809" extrusionOk="0">
                    <a:moveTo>
                      <a:pt x="0" y="0"/>
                    </a:moveTo>
                    <a:lnTo>
                      <a:pt x="0" y="809"/>
                    </a:lnTo>
                    <a:lnTo>
                      <a:pt x="7499" y="809"/>
                    </a:lnTo>
                    <a:lnTo>
                      <a:pt x="74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59"/>
              <p:cNvSpPr/>
              <p:nvPr/>
            </p:nvSpPr>
            <p:spPr>
              <a:xfrm>
                <a:off x="933600" y="3143900"/>
                <a:ext cx="43225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809" extrusionOk="0">
                    <a:moveTo>
                      <a:pt x="1" y="0"/>
                    </a:moveTo>
                    <a:lnTo>
                      <a:pt x="1" y="809"/>
                    </a:lnTo>
                    <a:lnTo>
                      <a:pt x="1729" y="809"/>
                    </a:lnTo>
                    <a:lnTo>
                      <a:pt x="17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59"/>
              <p:cNvSpPr/>
              <p:nvPr/>
            </p:nvSpPr>
            <p:spPr>
              <a:xfrm>
                <a:off x="1322475" y="3090925"/>
                <a:ext cx="26065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810" extrusionOk="0">
                    <a:moveTo>
                      <a:pt x="0" y="1"/>
                    </a:moveTo>
                    <a:lnTo>
                      <a:pt x="0" y="809"/>
                    </a:lnTo>
                    <a:lnTo>
                      <a:pt x="10425" y="809"/>
                    </a:lnTo>
                    <a:lnTo>
                      <a:pt x="104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59"/>
              <p:cNvSpPr/>
              <p:nvPr/>
            </p:nvSpPr>
            <p:spPr>
              <a:xfrm>
                <a:off x="1447200" y="3143900"/>
                <a:ext cx="135925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809" extrusionOk="0">
                    <a:moveTo>
                      <a:pt x="1" y="0"/>
                    </a:moveTo>
                    <a:lnTo>
                      <a:pt x="1" y="809"/>
                    </a:lnTo>
                    <a:lnTo>
                      <a:pt x="5436" y="809"/>
                    </a:lnTo>
                    <a:lnTo>
                      <a:pt x="5436" y="0"/>
                    </a:ln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59"/>
              <p:cNvSpPr/>
              <p:nvPr/>
            </p:nvSpPr>
            <p:spPr>
              <a:xfrm>
                <a:off x="1286925" y="3196150"/>
                <a:ext cx="29690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810" extrusionOk="0">
                    <a:moveTo>
                      <a:pt x="0" y="1"/>
                    </a:moveTo>
                    <a:lnTo>
                      <a:pt x="0" y="809"/>
                    </a:lnTo>
                    <a:lnTo>
                      <a:pt x="11875" y="809"/>
                    </a:lnTo>
                    <a:lnTo>
                      <a:pt x="118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59"/>
              <p:cNvSpPr/>
              <p:nvPr/>
            </p:nvSpPr>
            <p:spPr>
              <a:xfrm>
                <a:off x="1430475" y="3249125"/>
                <a:ext cx="153350" cy="19525"/>
              </a:xfrm>
              <a:custGeom>
                <a:avLst/>
                <a:gdLst/>
                <a:ahLst/>
                <a:cxnLst/>
                <a:rect l="l" t="t" r="r" b="b"/>
                <a:pathLst>
                  <a:path w="6134" h="781" extrusionOk="0">
                    <a:moveTo>
                      <a:pt x="1" y="0"/>
                    </a:moveTo>
                    <a:lnTo>
                      <a:pt x="1" y="781"/>
                    </a:lnTo>
                    <a:lnTo>
                      <a:pt x="6133" y="781"/>
                    </a:lnTo>
                    <a:lnTo>
                      <a:pt x="613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59"/>
              <p:cNvSpPr/>
              <p:nvPr/>
            </p:nvSpPr>
            <p:spPr>
              <a:xfrm>
                <a:off x="1355225" y="3249125"/>
                <a:ext cx="45325" cy="19525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781" extrusionOk="0">
                    <a:moveTo>
                      <a:pt x="0" y="0"/>
                    </a:moveTo>
                    <a:lnTo>
                      <a:pt x="0" y="781"/>
                    </a:lnTo>
                    <a:lnTo>
                      <a:pt x="1812" y="781"/>
                    </a:ln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59"/>
              <p:cNvSpPr/>
              <p:nvPr/>
            </p:nvSpPr>
            <p:spPr>
              <a:xfrm>
                <a:off x="2776150" y="3125075"/>
                <a:ext cx="441850" cy="646025"/>
              </a:xfrm>
              <a:custGeom>
                <a:avLst/>
                <a:gdLst/>
                <a:ahLst/>
                <a:cxnLst/>
                <a:rect l="l" t="t" r="r" b="b"/>
                <a:pathLst>
                  <a:path w="17674" h="25841" extrusionOk="0">
                    <a:moveTo>
                      <a:pt x="1618" y="1"/>
                    </a:moveTo>
                    <a:cubicBezTo>
                      <a:pt x="698" y="1"/>
                      <a:pt x="1" y="725"/>
                      <a:pt x="1" y="1589"/>
                    </a:cubicBezTo>
                    <a:lnTo>
                      <a:pt x="1" y="24252"/>
                    </a:lnTo>
                    <a:cubicBezTo>
                      <a:pt x="1" y="25116"/>
                      <a:pt x="754" y="25841"/>
                      <a:pt x="1618" y="25841"/>
                    </a:cubicBezTo>
                    <a:lnTo>
                      <a:pt x="16085" y="25841"/>
                    </a:lnTo>
                    <a:cubicBezTo>
                      <a:pt x="16977" y="25841"/>
                      <a:pt x="17674" y="25116"/>
                      <a:pt x="17674" y="24252"/>
                    </a:cubicBezTo>
                    <a:lnTo>
                      <a:pt x="17674" y="1589"/>
                    </a:lnTo>
                    <a:cubicBezTo>
                      <a:pt x="17674" y="697"/>
                      <a:pt x="16949" y="1"/>
                      <a:pt x="160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59"/>
              <p:cNvSpPr/>
              <p:nvPr/>
            </p:nvSpPr>
            <p:spPr>
              <a:xfrm>
                <a:off x="2771975" y="3119500"/>
                <a:ext cx="450925" cy="655100"/>
              </a:xfrm>
              <a:custGeom>
                <a:avLst/>
                <a:gdLst/>
                <a:ahLst/>
                <a:cxnLst/>
                <a:rect l="l" t="t" r="r" b="b"/>
                <a:pathLst>
                  <a:path w="18037" h="26204" extrusionOk="0">
                    <a:moveTo>
                      <a:pt x="16252" y="335"/>
                    </a:moveTo>
                    <a:cubicBezTo>
                      <a:pt x="17060" y="335"/>
                      <a:pt x="17702" y="976"/>
                      <a:pt x="17702" y="1785"/>
                    </a:cubicBezTo>
                    <a:lnTo>
                      <a:pt x="17702" y="24447"/>
                    </a:lnTo>
                    <a:cubicBezTo>
                      <a:pt x="17702" y="25228"/>
                      <a:pt x="17060" y="25897"/>
                      <a:pt x="16252" y="25897"/>
                    </a:cubicBezTo>
                    <a:lnTo>
                      <a:pt x="1785" y="25897"/>
                    </a:lnTo>
                    <a:cubicBezTo>
                      <a:pt x="976" y="25897"/>
                      <a:pt x="335" y="25228"/>
                      <a:pt x="335" y="24447"/>
                    </a:cubicBezTo>
                    <a:lnTo>
                      <a:pt x="335" y="1785"/>
                    </a:lnTo>
                    <a:cubicBezTo>
                      <a:pt x="335" y="976"/>
                      <a:pt x="976" y="335"/>
                      <a:pt x="1785" y="335"/>
                    </a:cubicBezTo>
                    <a:close/>
                    <a:moveTo>
                      <a:pt x="1785" y="1"/>
                    </a:moveTo>
                    <a:cubicBezTo>
                      <a:pt x="809" y="1"/>
                      <a:pt x="1" y="809"/>
                      <a:pt x="1" y="1785"/>
                    </a:cubicBezTo>
                    <a:lnTo>
                      <a:pt x="1" y="24447"/>
                    </a:lnTo>
                    <a:cubicBezTo>
                      <a:pt x="1" y="25423"/>
                      <a:pt x="809" y="26203"/>
                      <a:pt x="1785" y="26203"/>
                    </a:cubicBezTo>
                    <a:lnTo>
                      <a:pt x="16252" y="26203"/>
                    </a:lnTo>
                    <a:cubicBezTo>
                      <a:pt x="17228" y="26203"/>
                      <a:pt x="18036" y="25423"/>
                      <a:pt x="18036" y="24447"/>
                    </a:cubicBezTo>
                    <a:lnTo>
                      <a:pt x="18036" y="1785"/>
                    </a:lnTo>
                    <a:cubicBezTo>
                      <a:pt x="18036" y="809"/>
                      <a:pt x="17228" y="1"/>
                      <a:pt x="162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59"/>
              <p:cNvSpPr/>
              <p:nvPr/>
            </p:nvSpPr>
            <p:spPr>
              <a:xfrm>
                <a:off x="2942725" y="3194775"/>
                <a:ext cx="207000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809" extrusionOk="0">
                    <a:moveTo>
                      <a:pt x="0" y="0"/>
                    </a:moveTo>
                    <a:lnTo>
                      <a:pt x="0" y="809"/>
                    </a:lnTo>
                    <a:lnTo>
                      <a:pt x="8279" y="809"/>
                    </a:lnTo>
                    <a:lnTo>
                      <a:pt x="82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59"/>
              <p:cNvSpPr/>
              <p:nvPr/>
            </p:nvSpPr>
            <p:spPr>
              <a:xfrm>
                <a:off x="2896025" y="3247025"/>
                <a:ext cx="253700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0148" h="782" extrusionOk="0">
                    <a:moveTo>
                      <a:pt x="1" y="1"/>
                    </a:moveTo>
                    <a:lnTo>
                      <a:pt x="1" y="781"/>
                    </a:lnTo>
                    <a:lnTo>
                      <a:pt x="10147" y="781"/>
                    </a:lnTo>
                    <a:lnTo>
                      <a:pt x="101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59"/>
              <p:cNvSpPr/>
              <p:nvPr/>
            </p:nvSpPr>
            <p:spPr>
              <a:xfrm>
                <a:off x="2974075" y="3299300"/>
                <a:ext cx="174950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809" extrusionOk="0">
                    <a:moveTo>
                      <a:pt x="1" y="0"/>
                    </a:moveTo>
                    <a:lnTo>
                      <a:pt x="1" y="809"/>
                    </a:lnTo>
                    <a:lnTo>
                      <a:pt x="6997" y="809"/>
                    </a:lnTo>
                    <a:lnTo>
                      <a:pt x="69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59"/>
              <p:cNvSpPr/>
              <p:nvPr/>
            </p:nvSpPr>
            <p:spPr>
              <a:xfrm>
                <a:off x="2974075" y="3351575"/>
                <a:ext cx="174950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809" extrusionOk="0">
                    <a:moveTo>
                      <a:pt x="1" y="0"/>
                    </a:moveTo>
                    <a:lnTo>
                      <a:pt x="1" y="808"/>
                    </a:lnTo>
                    <a:lnTo>
                      <a:pt x="6997" y="808"/>
                    </a:lnTo>
                    <a:lnTo>
                      <a:pt x="69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9"/>
              <p:cNvSpPr/>
              <p:nvPr/>
            </p:nvSpPr>
            <p:spPr>
              <a:xfrm>
                <a:off x="2898825" y="3351575"/>
                <a:ext cx="45300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809" extrusionOk="0">
                    <a:moveTo>
                      <a:pt x="0" y="0"/>
                    </a:moveTo>
                    <a:lnTo>
                      <a:pt x="0" y="808"/>
                    </a:lnTo>
                    <a:lnTo>
                      <a:pt x="1812" y="808"/>
                    </a:ln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59"/>
              <p:cNvSpPr/>
              <p:nvPr/>
            </p:nvSpPr>
            <p:spPr>
              <a:xfrm>
                <a:off x="2845850" y="3483275"/>
                <a:ext cx="309450" cy="219550"/>
              </a:xfrm>
              <a:custGeom>
                <a:avLst/>
                <a:gdLst/>
                <a:ahLst/>
                <a:cxnLst/>
                <a:rect l="l" t="t" r="r" b="b"/>
                <a:pathLst>
                  <a:path w="12378" h="8782" extrusionOk="0">
                    <a:moveTo>
                      <a:pt x="809" y="0"/>
                    </a:moveTo>
                    <a:cubicBezTo>
                      <a:pt x="363" y="0"/>
                      <a:pt x="0" y="335"/>
                      <a:pt x="0" y="781"/>
                    </a:cubicBezTo>
                    <a:lnTo>
                      <a:pt x="0" y="7973"/>
                    </a:lnTo>
                    <a:cubicBezTo>
                      <a:pt x="0" y="8419"/>
                      <a:pt x="363" y="8781"/>
                      <a:pt x="809" y="8781"/>
                    </a:cubicBezTo>
                    <a:lnTo>
                      <a:pt x="11597" y="8781"/>
                    </a:lnTo>
                    <a:cubicBezTo>
                      <a:pt x="12043" y="8781"/>
                      <a:pt x="12377" y="8419"/>
                      <a:pt x="12377" y="7973"/>
                    </a:cubicBezTo>
                    <a:lnTo>
                      <a:pt x="12377" y="781"/>
                    </a:lnTo>
                    <a:cubicBezTo>
                      <a:pt x="12377" y="335"/>
                      <a:pt x="12043" y="0"/>
                      <a:pt x="11597" y="0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59"/>
              <p:cNvSpPr/>
              <p:nvPr/>
            </p:nvSpPr>
            <p:spPr>
              <a:xfrm>
                <a:off x="2841675" y="3478400"/>
                <a:ext cx="3185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12740" h="9144" extrusionOk="0">
                    <a:moveTo>
                      <a:pt x="11764" y="335"/>
                    </a:moveTo>
                    <a:cubicBezTo>
                      <a:pt x="12126" y="335"/>
                      <a:pt x="12405" y="641"/>
                      <a:pt x="12405" y="976"/>
                    </a:cubicBezTo>
                    <a:lnTo>
                      <a:pt x="12405" y="8168"/>
                    </a:lnTo>
                    <a:cubicBezTo>
                      <a:pt x="12405" y="8558"/>
                      <a:pt x="12098" y="8837"/>
                      <a:pt x="11764" y="8837"/>
                    </a:cubicBezTo>
                    <a:lnTo>
                      <a:pt x="976" y="8837"/>
                    </a:lnTo>
                    <a:cubicBezTo>
                      <a:pt x="613" y="8837"/>
                      <a:pt x="335" y="8502"/>
                      <a:pt x="335" y="8168"/>
                    </a:cubicBezTo>
                    <a:lnTo>
                      <a:pt x="335" y="976"/>
                    </a:lnTo>
                    <a:cubicBezTo>
                      <a:pt x="335" y="614"/>
                      <a:pt x="641" y="335"/>
                      <a:pt x="976" y="335"/>
                    </a:cubicBezTo>
                    <a:close/>
                    <a:moveTo>
                      <a:pt x="976" y="0"/>
                    </a:moveTo>
                    <a:cubicBezTo>
                      <a:pt x="418" y="0"/>
                      <a:pt x="0" y="474"/>
                      <a:pt x="0" y="976"/>
                    </a:cubicBezTo>
                    <a:lnTo>
                      <a:pt x="0" y="8168"/>
                    </a:lnTo>
                    <a:cubicBezTo>
                      <a:pt x="0" y="8725"/>
                      <a:pt x="474" y="9143"/>
                      <a:pt x="976" y="9143"/>
                    </a:cubicBezTo>
                    <a:lnTo>
                      <a:pt x="11764" y="9143"/>
                    </a:lnTo>
                    <a:cubicBezTo>
                      <a:pt x="12321" y="9143"/>
                      <a:pt x="12739" y="8697"/>
                      <a:pt x="12739" y="8168"/>
                    </a:cubicBezTo>
                    <a:lnTo>
                      <a:pt x="12739" y="976"/>
                    </a:lnTo>
                    <a:cubicBezTo>
                      <a:pt x="12739" y="418"/>
                      <a:pt x="12265" y="0"/>
                      <a:pt x="11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59"/>
              <p:cNvSpPr/>
              <p:nvPr/>
            </p:nvSpPr>
            <p:spPr>
              <a:xfrm>
                <a:off x="2882775" y="3544600"/>
                <a:ext cx="239075" cy="103175"/>
              </a:xfrm>
              <a:custGeom>
                <a:avLst/>
                <a:gdLst/>
                <a:ahLst/>
                <a:cxnLst/>
                <a:rect l="l" t="t" r="r" b="b"/>
                <a:pathLst>
                  <a:path w="9563" h="4127" extrusionOk="0">
                    <a:moveTo>
                      <a:pt x="6301" y="1"/>
                    </a:moveTo>
                    <a:lnTo>
                      <a:pt x="3736" y="3318"/>
                    </a:lnTo>
                    <a:lnTo>
                      <a:pt x="2175" y="1366"/>
                    </a:lnTo>
                    <a:lnTo>
                      <a:pt x="1" y="4126"/>
                    </a:lnTo>
                    <a:lnTo>
                      <a:pt x="9562" y="4126"/>
                    </a:lnTo>
                    <a:lnTo>
                      <a:pt x="630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59"/>
              <p:cNvSpPr/>
              <p:nvPr/>
            </p:nvSpPr>
            <p:spPr>
              <a:xfrm>
                <a:off x="2960150" y="3532750"/>
                <a:ext cx="404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590" extrusionOk="0">
                    <a:moveTo>
                      <a:pt x="808" y="1"/>
                    </a:moveTo>
                    <a:cubicBezTo>
                      <a:pt x="362" y="1"/>
                      <a:pt x="0" y="363"/>
                      <a:pt x="0" y="809"/>
                    </a:cubicBezTo>
                    <a:cubicBezTo>
                      <a:pt x="0" y="1227"/>
                      <a:pt x="362" y="1590"/>
                      <a:pt x="808" y="1590"/>
                    </a:cubicBezTo>
                    <a:cubicBezTo>
                      <a:pt x="1254" y="1590"/>
                      <a:pt x="1617" y="1227"/>
                      <a:pt x="1617" y="809"/>
                    </a:cubicBezTo>
                    <a:cubicBezTo>
                      <a:pt x="1617" y="363"/>
                      <a:pt x="1254" y="1"/>
                      <a:pt x="8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59"/>
              <p:cNvSpPr/>
              <p:nvPr/>
            </p:nvSpPr>
            <p:spPr>
              <a:xfrm>
                <a:off x="2576150" y="2219125"/>
                <a:ext cx="800050" cy="799350"/>
              </a:xfrm>
              <a:custGeom>
                <a:avLst/>
                <a:gdLst/>
                <a:ahLst/>
                <a:cxnLst/>
                <a:rect l="l" t="t" r="r" b="b"/>
                <a:pathLst>
                  <a:path w="32002" h="31974" extrusionOk="0">
                    <a:moveTo>
                      <a:pt x="16001" y="1"/>
                    </a:moveTo>
                    <a:lnTo>
                      <a:pt x="16001" y="2565"/>
                    </a:lnTo>
                    <a:cubicBezTo>
                      <a:pt x="23416" y="2565"/>
                      <a:pt x="29437" y="8614"/>
                      <a:pt x="29437" y="16029"/>
                    </a:cubicBezTo>
                    <a:cubicBezTo>
                      <a:pt x="29437" y="23444"/>
                      <a:pt x="23416" y="29465"/>
                      <a:pt x="16001" y="29465"/>
                    </a:cubicBezTo>
                    <a:cubicBezTo>
                      <a:pt x="8586" y="29465"/>
                      <a:pt x="2537" y="23444"/>
                      <a:pt x="2537" y="16029"/>
                    </a:cubicBezTo>
                    <a:cubicBezTo>
                      <a:pt x="2537" y="13855"/>
                      <a:pt x="3067" y="11848"/>
                      <a:pt x="3987" y="10036"/>
                    </a:cubicBezTo>
                    <a:lnTo>
                      <a:pt x="1673" y="8893"/>
                    </a:lnTo>
                    <a:cubicBezTo>
                      <a:pt x="586" y="11011"/>
                      <a:pt x="1" y="13437"/>
                      <a:pt x="1" y="16001"/>
                    </a:cubicBezTo>
                    <a:cubicBezTo>
                      <a:pt x="1" y="24810"/>
                      <a:pt x="7193" y="31974"/>
                      <a:pt x="16001" y="31974"/>
                    </a:cubicBezTo>
                    <a:cubicBezTo>
                      <a:pt x="24810" y="31974"/>
                      <a:pt x="32002" y="24810"/>
                      <a:pt x="32002" y="16001"/>
                    </a:cubicBezTo>
                    <a:cubicBezTo>
                      <a:pt x="32002" y="7165"/>
                      <a:pt x="24810" y="1"/>
                      <a:pt x="1600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59"/>
              <p:cNvSpPr/>
              <p:nvPr/>
            </p:nvSpPr>
            <p:spPr>
              <a:xfrm>
                <a:off x="2617975" y="2219825"/>
                <a:ext cx="358225" cy="250200"/>
              </a:xfrm>
              <a:custGeom>
                <a:avLst/>
                <a:gdLst/>
                <a:ahLst/>
                <a:cxnLst/>
                <a:rect l="l" t="t" r="r" b="b"/>
                <a:pathLst>
                  <a:path w="14329" h="10008" extrusionOk="0">
                    <a:moveTo>
                      <a:pt x="14328" y="1"/>
                    </a:moveTo>
                    <a:cubicBezTo>
                      <a:pt x="8056" y="1"/>
                      <a:pt x="2621" y="3624"/>
                      <a:pt x="0" y="8893"/>
                    </a:cubicBezTo>
                    <a:lnTo>
                      <a:pt x="2314" y="10008"/>
                    </a:lnTo>
                    <a:cubicBezTo>
                      <a:pt x="4488" y="5576"/>
                      <a:pt x="9060" y="2537"/>
                      <a:pt x="14328" y="2537"/>
                    </a:cubicBezTo>
                    <a:lnTo>
                      <a:pt x="14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59"/>
              <p:cNvSpPr/>
              <p:nvPr/>
            </p:nvSpPr>
            <p:spPr>
              <a:xfrm>
                <a:off x="2677200" y="2320875"/>
                <a:ext cx="299000" cy="564500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22580" extrusionOk="0">
                    <a:moveTo>
                      <a:pt x="11959" y="1"/>
                    </a:moveTo>
                    <a:cubicBezTo>
                      <a:pt x="5353" y="1"/>
                      <a:pt x="1" y="5380"/>
                      <a:pt x="1" y="11959"/>
                    </a:cubicBezTo>
                    <a:cubicBezTo>
                      <a:pt x="1" y="16558"/>
                      <a:pt x="2649" y="20545"/>
                      <a:pt x="6523" y="22580"/>
                    </a:cubicBezTo>
                    <a:lnTo>
                      <a:pt x="7666" y="20294"/>
                    </a:lnTo>
                    <a:cubicBezTo>
                      <a:pt x="4628" y="18705"/>
                      <a:pt x="2593" y="15583"/>
                      <a:pt x="2593" y="11959"/>
                    </a:cubicBezTo>
                    <a:cubicBezTo>
                      <a:pt x="2593" y="6802"/>
                      <a:pt x="6802" y="2593"/>
                      <a:pt x="11959" y="2593"/>
                    </a:cubicBezTo>
                    <a:lnTo>
                      <a:pt x="1195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59"/>
              <p:cNvSpPr/>
              <p:nvPr/>
            </p:nvSpPr>
            <p:spPr>
              <a:xfrm>
                <a:off x="2839575" y="2320875"/>
                <a:ext cx="435575" cy="597950"/>
              </a:xfrm>
              <a:custGeom>
                <a:avLst/>
                <a:gdLst/>
                <a:ahLst/>
                <a:cxnLst/>
                <a:rect l="l" t="t" r="r" b="b"/>
                <a:pathLst>
                  <a:path w="17423" h="23918" extrusionOk="0">
                    <a:moveTo>
                      <a:pt x="5464" y="1"/>
                    </a:moveTo>
                    <a:lnTo>
                      <a:pt x="5464" y="2593"/>
                    </a:lnTo>
                    <a:cubicBezTo>
                      <a:pt x="10621" y="2593"/>
                      <a:pt x="14830" y="6802"/>
                      <a:pt x="14830" y="11959"/>
                    </a:cubicBezTo>
                    <a:cubicBezTo>
                      <a:pt x="14830" y="17116"/>
                      <a:pt x="10621" y="21325"/>
                      <a:pt x="5464" y="21325"/>
                    </a:cubicBezTo>
                    <a:cubicBezTo>
                      <a:pt x="3931" y="21325"/>
                      <a:pt x="2426" y="20935"/>
                      <a:pt x="1143" y="20294"/>
                    </a:cubicBezTo>
                    <a:lnTo>
                      <a:pt x="1" y="22580"/>
                    </a:lnTo>
                    <a:cubicBezTo>
                      <a:pt x="1617" y="23416"/>
                      <a:pt x="3485" y="23918"/>
                      <a:pt x="5464" y="23918"/>
                    </a:cubicBezTo>
                    <a:cubicBezTo>
                      <a:pt x="12043" y="23918"/>
                      <a:pt x="17423" y="18538"/>
                      <a:pt x="17423" y="11959"/>
                    </a:cubicBezTo>
                    <a:cubicBezTo>
                      <a:pt x="17423" y="5380"/>
                      <a:pt x="12043" y="1"/>
                      <a:pt x="54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59"/>
              <p:cNvSpPr/>
              <p:nvPr/>
            </p:nvSpPr>
            <p:spPr>
              <a:xfrm>
                <a:off x="2776150" y="2420525"/>
                <a:ext cx="364500" cy="399350"/>
              </a:xfrm>
              <a:custGeom>
                <a:avLst/>
                <a:gdLst/>
                <a:ahLst/>
                <a:cxnLst/>
                <a:rect l="l" t="t" r="r" b="b"/>
                <a:pathLst>
                  <a:path w="14580" h="15974" extrusionOk="0">
                    <a:moveTo>
                      <a:pt x="8001" y="1"/>
                    </a:moveTo>
                    <a:cubicBezTo>
                      <a:pt x="3597" y="1"/>
                      <a:pt x="1" y="3541"/>
                      <a:pt x="29" y="8001"/>
                    </a:cubicBezTo>
                    <a:cubicBezTo>
                      <a:pt x="29" y="12377"/>
                      <a:pt x="3597" y="15973"/>
                      <a:pt x="8001" y="15973"/>
                    </a:cubicBezTo>
                    <a:cubicBezTo>
                      <a:pt x="10705" y="15973"/>
                      <a:pt x="13158" y="14579"/>
                      <a:pt x="14580" y="12489"/>
                    </a:cubicBezTo>
                    <a:lnTo>
                      <a:pt x="12489" y="11039"/>
                    </a:lnTo>
                    <a:cubicBezTo>
                      <a:pt x="11513" y="12489"/>
                      <a:pt x="9869" y="13437"/>
                      <a:pt x="8001" y="13437"/>
                    </a:cubicBezTo>
                    <a:cubicBezTo>
                      <a:pt x="4991" y="13437"/>
                      <a:pt x="2565" y="10984"/>
                      <a:pt x="2565" y="8001"/>
                    </a:cubicBezTo>
                    <a:cubicBezTo>
                      <a:pt x="2565" y="5018"/>
                      <a:pt x="4991" y="2565"/>
                      <a:pt x="8001" y="2565"/>
                    </a:cubicBezTo>
                    <a:lnTo>
                      <a:pt x="80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59"/>
              <p:cNvSpPr/>
              <p:nvPr/>
            </p:nvSpPr>
            <p:spPr>
              <a:xfrm>
                <a:off x="2976175" y="2419125"/>
                <a:ext cx="199325" cy="312250"/>
              </a:xfrm>
              <a:custGeom>
                <a:avLst/>
                <a:gdLst/>
                <a:ahLst/>
                <a:cxnLst/>
                <a:rect l="l" t="t" r="r" b="b"/>
                <a:pathLst>
                  <a:path w="7973" h="12490" extrusionOk="0">
                    <a:moveTo>
                      <a:pt x="0" y="1"/>
                    </a:moveTo>
                    <a:lnTo>
                      <a:pt x="0" y="2593"/>
                    </a:lnTo>
                    <a:cubicBezTo>
                      <a:pt x="2983" y="2593"/>
                      <a:pt x="5436" y="5019"/>
                      <a:pt x="5436" y="8029"/>
                    </a:cubicBezTo>
                    <a:cubicBezTo>
                      <a:pt x="5436" y="9144"/>
                      <a:pt x="5073" y="10175"/>
                      <a:pt x="4488" y="11012"/>
                    </a:cubicBezTo>
                    <a:lnTo>
                      <a:pt x="6579" y="12489"/>
                    </a:lnTo>
                    <a:cubicBezTo>
                      <a:pt x="7443" y="11207"/>
                      <a:pt x="7973" y="9674"/>
                      <a:pt x="7973" y="8001"/>
                    </a:cubicBezTo>
                    <a:cubicBezTo>
                      <a:pt x="7973" y="3597"/>
                      <a:pt x="4377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59"/>
              <p:cNvSpPr/>
              <p:nvPr/>
            </p:nvSpPr>
            <p:spPr>
              <a:xfrm>
                <a:off x="3259800" y="2987100"/>
                <a:ext cx="50200" cy="41397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16559" extrusionOk="0">
                    <a:moveTo>
                      <a:pt x="0" y="0"/>
                    </a:moveTo>
                    <a:lnTo>
                      <a:pt x="0" y="335"/>
                    </a:lnTo>
                    <a:lnTo>
                      <a:pt x="1673" y="335"/>
                    </a:lnTo>
                    <a:lnTo>
                      <a:pt x="1673" y="16252"/>
                    </a:lnTo>
                    <a:lnTo>
                      <a:pt x="0" y="16252"/>
                    </a:lnTo>
                    <a:lnTo>
                      <a:pt x="0" y="16558"/>
                    </a:lnTo>
                    <a:lnTo>
                      <a:pt x="2007" y="16558"/>
                    </a:lnTo>
                    <a:lnTo>
                      <a:pt x="20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59"/>
              <p:cNvSpPr/>
              <p:nvPr/>
            </p:nvSpPr>
            <p:spPr>
              <a:xfrm>
                <a:off x="1275075" y="2111800"/>
                <a:ext cx="1455125" cy="185400"/>
              </a:xfrm>
              <a:custGeom>
                <a:avLst/>
                <a:gdLst/>
                <a:ahLst/>
                <a:cxnLst/>
                <a:rect l="l" t="t" r="r" b="b"/>
                <a:pathLst>
                  <a:path w="58205" h="7416" extrusionOk="0">
                    <a:moveTo>
                      <a:pt x="0" y="1"/>
                    </a:moveTo>
                    <a:lnTo>
                      <a:pt x="0" y="7416"/>
                    </a:lnTo>
                    <a:lnTo>
                      <a:pt x="335" y="7416"/>
                    </a:lnTo>
                    <a:lnTo>
                      <a:pt x="335" y="308"/>
                    </a:lnTo>
                    <a:lnTo>
                      <a:pt x="57898" y="308"/>
                    </a:lnTo>
                    <a:lnTo>
                      <a:pt x="57898" y="4600"/>
                    </a:lnTo>
                    <a:lnTo>
                      <a:pt x="58204" y="4600"/>
                    </a:lnTo>
                    <a:lnTo>
                      <a:pt x="582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59"/>
              <p:cNvSpPr/>
              <p:nvPr/>
            </p:nvSpPr>
            <p:spPr>
              <a:xfrm>
                <a:off x="2850725" y="1637656"/>
                <a:ext cx="89925" cy="892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3569" extrusionOk="0">
                    <a:moveTo>
                      <a:pt x="1" y="1"/>
                    </a:moveTo>
                    <a:lnTo>
                      <a:pt x="1" y="3569"/>
                    </a:lnTo>
                    <a:lnTo>
                      <a:pt x="3597" y="3569"/>
                    </a:lnTo>
                    <a:lnTo>
                      <a:pt x="3597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59"/>
              <p:cNvSpPr/>
              <p:nvPr/>
            </p:nvSpPr>
            <p:spPr>
              <a:xfrm>
                <a:off x="2825650" y="1688531"/>
                <a:ext cx="6342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2538" extrusionOk="0">
                    <a:moveTo>
                      <a:pt x="0" y="1"/>
                    </a:moveTo>
                    <a:lnTo>
                      <a:pt x="0" y="2537"/>
                    </a:lnTo>
                    <a:lnTo>
                      <a:pt x="2537" y="2537"/>
                    </a:lnTo>
                    <a:lnTo>
                      <a:pt x="2537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59"/>
              <p:cNvSpPr/>
              <p:nvPr/>
            </p:nvSpPr>
            <p:spPr>
              <a:xfrm>
                <a:off x="2693925" y="1689231"/>
                <a:ext cx="38350" cy="3835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1534" extrusionOk="0">
                    <a:moveTo>
                      <a:pt x="1" y="0"/>
                    </a:moveTo>
                    <a:lnTo>
                      <a:pt x="1" y="1534"/>
                    </a:lnTo>
                    <a:lnTo>
                      <a:pt x="1534" y="1534"/>
                    </a:lnTo>
                    <a:lnTo>
                      <a:pt x="153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59"/>
              <p:cNvSpPr/>
              <p:nvPr/>
            </p:nvSpPr>
            <p:spPr>
              <a:xfrm>
                <a:off x="2784525" y="1985528"/>
                <a:ext cx="52975" cy="53000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2120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2119" y="2120"/>
                    </a:lnTo>
                    <a:lnTo>
                      <a:pt x="211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59"/>
              <p:cNvSpPr/>
              <p:nvPr/>
            </p:nvSpPr>
            <p:spPr>
              <a:xfrm>
                <a:off x="2117138" y="1888024"/>
                <a:ext cx="523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2092" extrusionOk="0">
                    <a:moveTo>
                      <a:pt x="1" y="1"/>
                    </a:moveTo>
                    <a:lnTo>
                      <a:pt x="1" y="2091"/>
                    </a:lnTo>
                    <a:lnTo>
                      <a:pt x="2092" y="2091"/>
                    </a:lnTo>
                    <a:lnTo>
                      <a:pt x="2092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59"/>
              <p:cNvSpPr/>
              <p:nvPr/>
            </p:nvSpPr>
            <p:spPr>
              <a:xfrm>
                <a:off x="2141538" y="1913824"/>
                <a:ext cx="58575" cy="58550"/>
              </a:xfrm>
              <a:custGeom>
                <a:avLst/>
                <a:gdLst/>
                <a:ahLst/>
                <a:cxnLst/>
                <a:rect l="l" t="t" r="r" b="b"/>
                <a:pathLst>
                  <a:path w="2343" h="2342" extrusionOk="0">
                    <a:moveTo>
                      <a:pt x="1" y="0"/>
                    </a:moveTo>
                    <a:lnTo>
                      <a:pt x="1" y="2342"/>
                    </a:lnTo>
                    <a:lnTo>
                      <a:pt x="2342" y="2342"/>
                    </a:lnTo>
                    <a:lnTo>
                      <a:pt x="2342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59"/>
              <p:cNvSpPr/>
              <p:nvPr/>
            </p:nvSpPr>
            <p:spPr>
              <a:xfrm>
                <a:off x="2239113" y="1920074"/>
                <a:ext cx="28575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144" extrusionOk="0">
                    <a:moveTo>
                      <a:pt x="0" y="1"/>
                    </a:moveTo>
                    <a:lnTo>
                      <a:pt x="0" y="1144"/>
                    </a:lnTo>
                    <a:lnTo>
                      <a:pt x="1143" y="1144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59"/>
              <p:cNvSpPr/>
              <p:nvPr/>
            </p:nvSpPr>
            <p:spPr>
              <a:xfrm>
                <a:off x="2383825" y="2689525"/>
                <a:ext cx="481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1924" extrusionOk="0">
                    <a:moveTo>
                      <a:pt x="0" y="1"/>
                    </a:moveTo>
                    <a:lnTo>
                      <a:pt x="0" y="1924"/>
                    </a:lnTo>
                    <a:lnTo>
                      <a:pt x="1924" y="1924"/>
                    </a:lnTo>
                    <a:lnTo>
                      <a:pt x="19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59"/>
              <p:cNvSpPr/>
              <p:nvPr/>
            </p:nvSpPr>
            <p:spPr>
              <a:xfrm>
                <a:off x="2416575" y="2612175"/>
                <a:ext cx="24400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977" extrusionOk="0">
                    <a:moveTo>
                      <a:pt x="0" y="0"/>
                    </a:moveTo>
                    <a:lnTo>
                      <a:pt x="0" y="976"/>
                    </a:lnTo>
                    <a:lnTo>
                      <a:pt x="976" y="976"/>
                    </a:lnTo>
                    <a:lnTo>
                      <a:pt x="97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59"/>
              <p:cNvSpPr/>
              <p:nvPr/>
            </p:nvSpPr>
            <p:spPr>
              <a:xfrm>
                <a:off x="2509250" y="2658875"/>
                <a:ext cx="20925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837" h="837" extrusionOk="0">
                    <a:moveTo>
                      <a:pt x="1" y="0"/>
                    </a:moveTo>
                    <a:lnTo>
                      <a:pt x="1" y="836"/>
                    </a:lnTo>
                    <a:lnTo>
                      <a:pt x="837" y="83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59"/>
              <p:cNvSpPr/>
              <p:nvPr/>
            </p:nvSpPr>
            <p:spPr>
              <a:xfrm>
                <a:off x="1746875" y="2550850"/>
                <a:ext cx="36950" cy="36250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450" extrusionOk="0">
                    <a:moveTo>
                      <a:pt x="0" y="0"/>
                    </a:moveTo>
                    <a:lnTo>
                      <a:pt x="0" y="1450"/>
                    </a:lnTo>
                    <a:lnTo>
                      <a:pt x="1477" y="1450"/>
                    </a:lnTo>
                    <a:lnTo>
                      <a:pt x="14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59"/>
              <p:cNvSpPr/>
              <p:nvPr/>
            </p:nvSpPr>
            <p:spPr>
              <a:xfrm>
                <a:off x="1093200" y="1879096"/>
                <a:ext cx="81550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3263" extrusionOk="0">
                    <a:moveTo>
                      <a:pt x="0" y="1"/>
                    </a:moveTo>
                    <a:lnTo>
                      <a:pt x="0" y="3262"/>
                    </a:lnTo>
                    <a:lnTo>
                      <a:pt x="3261" y="3262"/>
                    </a:lnTo>
                    <a:lnTo>
                      <a:pt x="3261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59"/>
              <p:cNvSpPr/>
              <p:nvPr/>
            </p:nvSpPr>
            <p:spPr>
              <a:xfrm>
                <a:off x="1067400" y="1930671"/>
                <a:ext cx="5507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2175" extrusionOk="0">
                    <a:moveTo>
                      <a:pt x="1" y="1"/>
                    </a:moveTo>
                    <a:lnTo>
                      <a:pt x="1" y="2175"/>
                    </a:lnTo>
                    <a:lnTo>
                      <a:pt x="2203" y="2175"/>
                    </a:lnTo>
                    <a:lnTo>
                      <a:pt x="220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59"/>
              <p:cNvSpPr/>
              <p:nvPr/>
            </p:nvSpPr>
            <p:spPr>
              <a:xfrm>
                <a:off x="1003975" y="1847046"/>
                <a:ext cx="5090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2008" extrusionOk="0">
                    <a:moveTo>
                      <a:pt x="1" y="1"/>
                    </a:moveTo>
                    <a:lnTo>
                      <a:pt x="1" y="2008"/>
                    </a:lnTo>
                    <a:lnTo>
                      <a:pt x="2036" y="200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59"/>
              <p:cNvSpPr/>
              <p:nvPr/>
            </p:nvSpPr>
            <p:spPr>
              <a:xfrm>
                <a:off x="1167050" y="1803146"/>
                <a:ext cx="25825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032" extrusionOk="0">
                    <a:moveTo>
                      <a:pt x="1" y="0"/>
                    </a:moveTo>
                    <a:lnTo>
                      <a:pt x="1" y="1032"/>
                    </a:lnTo>
                    <a:lnTo>
                      <a:pt x="1032" y="1032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59"/>
              <p:cNvSpPr/>
              <p:nvPr/>
            </p:nvSpPr>
            <p:spPr>
              <a:xfrm>
                <a:off x="1826300" y="1438909"/>
                <a:ext cx="69725" cy="69725"/>
              </a:xfrm>
              <a:custGeom>
                <a:avLst/>
                <a:gdLst/>
                <a:ahLst/>
                <a:cxnLst/>
                <a:rect l="l" t="t" r="r" b="b"/>
                <a:pathLst>
                  <a:path w="2789" h="2789" extrusionOk="0">
                    <a:moveTo>
                      <a:pt x="1" y="1"/>
                    </a:moveTo>
                    <a:lnTo>
                      <a:pt x="1" y="2788"/>
                    </a:lnTo>
                    <a:lnTo>
                      <a:pt x="2788" y="2788"/>
                    </a:lnTo>
                    <a:lnTo>
                      <a:pt x="278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59"/>
              <p:cNvSpPr/>
              <p:nvPr/>
            </p:nvSpPr>
            <p:spPr>
              <a:xfrm>
                <a:off x="1870900" y="1480034"/>
                <a:ext cx="79475" cy="79475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3179" extrusionOk="0">
                    <a:moveTo>
                      <a:pt x="1" y="0"/>
                    </a:moveTo>
                    <a:lnTo>
                      <a:pt x="1" y="3178"/>
                    </a:lnTo>
                    <a:lnTo>
                      <a:pt x="3179" y="3178"/>
                    </a:lnTo>
                    <a:lnTo>
                      <a:pt x="3179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59"/>
              <p:cNvSpPr/>
              <p:nvPr/>
            </p:nvSpPr>
            <p:spPr>
              <a:xfrm>
                <a:off x="1987975" y="1457034"/>
                <a:ext cx="418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673" extrusionOk="0">
                    <a:moveTo>
                      <a:pt x="1" y="0"/>
                    </a:moveTo>
                    <a:lnTo>
                      <a:pt x="1" y="1673"/>
                    </a:lnTo>
                    <a:lnTo>
                      <a:pt x="1673" y="1673"/>
                    </a:lnTo>
                    <a:lnTo>
                      <a:pt x="167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59"/>
              <p:cNvSpPr/>
              <p:nvPr/>
            </p:nvSpPr>
            <p:spPr>
              <a:xfrm>
                <a:off x="2124113" y="1655974"/>
                <a:ext cx="418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673" extrusionOk="0">
                    <a:moveTo>
                      <a:pt x="1" y="0"/>
                    </a:moveTo>
                    <a:lnTo>
                      <a:pt x="1" y="1673"/>
                    </a:lnTo>
                    <a:lnTo>
                      <a:pt x="1673" y="1673"/>
                    </a:lnTo>
                    <a:lnTo>
                      <a:pt x="167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59"/>
              <p:cNvSpPr/>
              <p:nvPr/>
            </p:nvSpPr>
            <p:spPr>
              <a:xfrm>
                <a:off x="1122450" y="3226825"/>
                <a:ext cx="60650" cy="61350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2454" extrusionOk="0">
                    <a:moveTo>
                      <a:pt x="1" y="0"/>
                    </a:moveTo>
                    <a:lnTo>
                      <a:pt x="1" y="2453"/>
                    </a:lnTo>
                    <a:lnTo>
                      <a:pt x="2426" y="2453"/>
                    </a:lnTo>
                    <a:lnTo>
                      <a:pt x="242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59"/>
              <p:cNvSpPr/>
              <p:nvPr/>
            </p:nvSpPr>
            <p:spPr>
              <a:xfrm>
                <a:off x="1075775" y="3263750"/>
                <a:ext cx="70400" cy="70425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2817" extrusionOk="0">
                    <a:moveTo>
                      <a:pt x="0" y="1"/>
                    </a:moveTo>
                    <a:lnTo>
                      <a:pt x="0" y="2816"/>
                    </a:lnTo>
                    <a:lnTo>
                      <a:pt x="2816" y="2816"/>
                    </a:lnTo>
                    <a:lnTo>
                      <a:pt x="2816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59"/>
              <p:cNvSpPr/>
              <p:nvPr/>
            </p:nvSpPr>
            <p:spPr>
              <a:xfrm>
                <a:off x="1010250" y="3206625"/>
                <a:ext cx="732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927" extrusionOk="0">
                    <a:moveTo>
                      <a:pt x="1" y="0"/>
                    </a:moveTo>
                    <a:lnTo>
                      <a:pt x="1" y="2927"/>
                    </a:lnTo>
                    <a:lnTo>
                      <a:pt x="2928" y="2927"/>
                    </a:lnTo>
                    <a:lnTo>
                      <a:pt x="2928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59"/>
              <p:cNvSpPr/>
              <p:nvPr/>
            </p:nvSpPr>
            <p:spPr>
              <a:xfrm>
                <a:off x="951025" y="3235875"/>
                <a:ext cx="265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088" extrusionOk="0">
                    <a:moveTo>
                      <a:pt x="0" y="1"/>
                    </a:moveTo>
                    <a:lnTo>
                      <a:pt x="0" y="1088"/>
                    </a:lnTo>
                    <a:lnTo>
                      <a:pt x="1060" y="1088"/>
                    </a:lnTo>
                    <a:lnTo>
                      <a:pt x="106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59"/>
              <p:cNvSpPr/>
              <p:nvPr/>
            </p:nvSpPr>
            <p:spPr>
              <a:xfrm>
                <a:off x="982375" y="3364100"/>
                <a:ext cx="41150" cy="41150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646" extrusionOk="0">
                    <a:moveTo>
                      <a:pt x="1" y="1"/>
                    </a:moveTo>
                    <a:lnTo>
                      <a:pt x="1" y="1645"/>
                    </a:lnTo>
                    <a:lnTo>
                      <a:pt x="1645" y="1645"/>
                    </a:lnTo>
                    <a:lnTo>
                      <a:pt x="1645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59"/>
              <p:cNvSpPr/>
              <p:nvPr/>
            </p:nvSpPr>
            <p:spPr>
              <a:xfrm>
                <a:off x="1417250" y="1816396"/>
                <a:ext cx="42525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0" y="0"/>
                    </a:moveTo>
                    <a:lnTo>
                      <a:pt x="0" y="1700"/>
                    </a:lnTo>
                    <a:lnTo>
                      <a:pt x="1700" y="1700"/>
                    </a:lnTo>
                    <a:lnTo>
                      <a:pt x="1700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59"/>
              <p:cNvSpPr/>
              <p:nvPr/>
            </p:nvSpPr>
            <p:spPr>
              <a:xfrm>
                <a:off x="3040275" y="1906103"/>
                <a:ext cx="76675" cy="76675"/>
              </a:xfrm>
              <a:custGeom>
                <a:avLst/>
                <a:gdLst/>
                <a:ahLst/>
                <a:cxnLst/>
                <a:rect l="l" t="t" r="r" b="b"/>
                <a:pathLst>
                  <a:path w="3067" h="3067" extrusionOk="0">
                    <a:moveTo>
                      <a:pt x="1" y="0"/>
                    </a:moveTo>
                    <a:lnTo>
                      <a:pt x="1" y="3066"/>
                    </a:lnTo>
                    <a:lnTo>
                      <a:pt x="3067" y="3066"/>
                    </a:lnTo>
                    <a:lnTo>
                      <a:pt x="306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59"/>
              <p:cNvSpPr/>
              <p:nvPr/>
            </p:nvSpPr>
            <p:spPr>
              <a:xfrm>
                <a:off x="3019375" y="1952078"/>
                <a:ext cx="523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2092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2091" y="2092"/>
                    </a:lnTo>
                    <a:lnTo>
                      <a:pt x="2091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59"/>
              <p:cNvSpPr/>
              <p:nvPr/>
            </p:nvSpPr>
            <p:spPr>
              <a:xfrm>
                <a:off x="2662575" y="3491625"/>
                <a:ext cx="69700" cy="69725"/>
              </a:xfrm>
              <a:custGeom>
                <a:avLst/>
                <a:gdLst/>
                <a:ahLst/>
                <a:cxnLst/>
                <a:rect l="l" t="t" r="r" b="b"/>
                <a:pathLst>
                  <a:path w="2788" h="2789" extrusionOk="0">
                    <a:moveTo>
                      <a:pt x="0" y="1"/>
                    </a:moveTo>
                    <a:lnTo>
                      <a:pt x="0" y="2789"/>
                    </a:lnTo>
                    <a:lnTo>
                      <a:pt x="2788" y="2789"/>
                    </a:lnTo>
                    <a:lnTo>
                      <a:pt x="278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59"/>
              <p:cNvSpPr/>
              <p:nvPr/>
            </p:nvSpPr>
            <p:spPr>
              <a:xfrm>
                <a:off x="2569175" y="3569000"/>
                <a:ext cx="28600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44" extrusionOk="0">
                    <a:moveTo>
                      <a:pt x="1" y="0"/>
                    </a:moveTo>
                    <a:lnTo>
                      <a:pt x="1" y="1143"/>
                    </a:lnTo>
                    <a:lnTo>
                      <a:pt x="1144" y="1143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59"/>
              <p:cNvSpPr/>
              <p:nvPr/>
            </p:nvSpPr>
            <p:spPr>
              <a:xfrm>
                <a:off x="2528075" y="3406625"/>
                <a:ext cx="52275" cy="52275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2091" extrusionOk="0">
                    <a:moveTo>
                      <a:pt x="0" y="0"/>
                    </a:moveTo>
                    <a:lnTo>
                      <a:pt x="0" y="2091"/>
                    </a:lnTo>
                    <a:lnTo>
                      <a:pt x="2091" y="2091"/>
                    </a:lnTo>
                    <a:lnTo>
                      <a:pt x="2091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59"/>
              <p:cNvSpPr/>
              <p:nvPr/>
            </p:nvSpPr>
            <p:spPr>
              <a:xfrm>
                <a:off x="2500200" y="3445650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0" y="0"/>
                    </a:moveTo>
                    <a:lnTo>
                      <a:pt x="0" y="1673"/>
                    </a:lnTo>
                    <a:lnTo>
                      <a:pt x="1673" y="1673"/>
                    </a:lnTo>
                    <a:lnTo>
                      <a:pt x="167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59"/>
              <p:cNvSpPr/>
              <p:nvPr/>
            </p:nvSpPr>
            <p:spPr>
              <a:xfrm>
                <a:off x="2457000" y="3410800"/>
                <a:ext cx="272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88" extrusionOk="0">
                    <a:moveTo>
                      <a:pt x="0" y="0"/>
                    </a:moveTo>
                    <a:lnTo>
                      <a:pt x="0" y="1088"/>
                    </a:lnTo>
                    <a:lnTo>
                      <a:pt x="1087" y="1088"/>
                    </a:lnTo>
                    <a:lnTo>
                      <a:pt x="108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59"/>
              <p:cNvSpPr/>
              <p:nvPr/>
            </p:nvSpPr>
            <p:spPr>
              <a:xfrm>
                <a:off x="2585225" y="3375250"/>
                <a:ext cx="1742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697" h="698" extrusionOk="0">
                    <a:moveTo>
                      <a:pt x="0" y="1"/>
                    </a:moveTo>
                    <a:lnTo>
                      <a:pt x="0" y="698"/>
                    </a:lnTo>
                    <a:lnTo>
                      <a:pt x="697" y="698"/>
                    </a:lnTo>
                    <a:lnTo>
                      <a:pt x="697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4"/>
          <p:cNvSpPr txBox="1">
            <a:spLocks noGrp="1"/>
          </p:cNvSpPr>
          <p:nvPr>
            <p:ph type="title" idx="18"/>
          </p:nvPr>
        </p:nvSpPr>
        <p:spPr>
          <a:xfrm>
            <a:off x="6351900" y="3624304"/>
            <a:ext cx="20721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315" name="Google Shape;315;p34"/>
          <p:cNvSpPr txBox="1">
            <a:spLocks noGrp="1"/>
          </p:cNvSpPr>
          <p:nvPr>
            <p:ph type="title"/>
          </p:nvPr>
        </p:nvSpPr>
        <p:spPr>
          <a:xfrm>
            <a:off x="720000" y="1832050"/>
            <a:ext cx="20721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project</a:t>
            </a:r>
            <a:endParaRPr/>
          </a:p>
        </p:txBody>
      </p:sp>
      <p:sp>
        <p:nvSpPr>
          <p:cNvPr id="316" name="Google Shape;316;p34"/>
          <p:cNvSpPr txBox="1">
            <a:spLocks noGrp="1"/>
          </p:cNvSpPr>
          <p:nvPr>
            <p:ph type="title" idx="9"/>
          </p:nvPr>
        </p:nvSpPr>
        <p:spPr>
          <a:xfrm>
            <a:off x="720000" y="3624304"/>
            <a:ext cx="20721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 </a:t>
            </a:r>
            <a:endParaRPr/>
          </a:p>
        </p:txBody>
      </p:sp>
      <p:sp>
        <p:nvSpPr>
          <p:cNvPr id="317" name="Google Shape;317;p34"/>
          <p:cNvSpPr txBox="1">
            <a:spLocks noGrp="1"/>
          </p:cNvSpPr>
          <p:nvPr>
            <p:ph type="subTitle" idx="14"/>
          </p:nvPr>
        </p:nvSpPr>
        <p:spPr>
          <a:xfrm>
            <a:off x="720000" y="4152027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18" name="Google Shape;318;p34"/>
          <p:cNvSpPr txBox="1">
            <a:spLocks noGrp="1"/>
          </p:cNvSpPr>
          <p:nvPr>
            <p:ph type="title" idx="15"/>
          </p:nvPr>
        </p:nvSpPr>
        <p:spPr>
          <a:xfrm>
            <a:off x="3535950" y="3624304"/>
            <a:ext cx="20721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Stages </a:t>
            </a:r>
            <a:endParaRPr/>
          </a:p>
        </p:txBody>
      </p:sp>
      <p:sp>
        <p:nvSpPr>
          <p:cNvPr id="319" name="Google Shape;319;p34"/>
          <p:cNvSpPr txBox="1">
            <a:spLocks noGrp="1"/>
          </p:cNvSpPr>
          <p:nvPr>
            <p:ph type="subTitle" idx="17"/>
          </p:nvPr>
        </p:nvSpPr>
        <p:spPr>
          <a:xfrm>
            <a:off x="3535950" y="4152027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20" name="Google Shape;320;p34"/>
          <p:cNvSpPr txBox="1">
            <a:spLocks noGrp="1"/>
          </p:cNvSpPr>
          <p:nvPr>
            <p:ph type="title" idx="2"/>
          </p:nvPr>
        </p:nvSpPr>
        <p:spPr>
          <a:xfrm>
            <a:off x="1309050" y="143729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321" name="Google Shape;321;p34"/>
          <p:cNvSpPr txBox="1">
            <a:spLocks noGrp="1"/>
          </p:cNvSpPr>
          <p:nvPr>
            <p:ph type="subTitle" idx="1"/>
          </p:nvPr>
        </p:nvSpPr>
        <p:spPr>
          <a:xfrm>
            <a:off x="720000" y="2359748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22" name="Google Shape;322;p34"/>
          <p:cNvSpPr txBox="1">
            <a:spLocks noGrp="1"/>
          </p:cNvSpPr>
          <p:nvPr>
            <p:ph type="title" idx="3"/>
          </p:nvPr>
        </p:nvSpPr>
        <p:spPr>
          <a:xfrm>
            <a:off x="3535950" y="1832050"/>
            <a:ext cx="20721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</a:t>
            </a:r>
            <a:endParaRPr/>
          </a:p>
        </p:txBody>
      </p:sp>
      <p:sp>
        <p:nvSpPr>
          <p:cNvPr id="323" name="Google Shape;323;p34"/>
          <p:cNvSpPr txBox="1">
            <a:spLocks noGrp="1"/>
          </p:cNvSpPr>
          <p:nvPr>
            <p:ph type="subTitle" idx="5"/>
          </p:nvPr>
        </p:nvSpPr>
        <p:spPr>
          <a:xfrm>
            <a:off x="3535950" y="2359748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24" name="Google Shape;324;p34"/>
          <p:cNvSpPr txBox="1">
            <a:spLocks noGrp="1"/>
          </p:cNvSpPr>
          <p:nvPr>
            <p:ph type="title" idx="6"/>
          </p:nvPr>
        </p:nvSpPr>
        <p:spPr>
          <a:xfrm>
            <a:off x="6351900" y="1832050"/>
            <a:ext cx="20721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 </a:t>
            </a:r>
            <a:endParaRPr/>
          </a:p>
        </p:txBody>
      </p:sp>
      <p:sp>
        <p:nvSpPr>
          <p:cNvPr id="325" name="Google Shape;325;p34"/>
          <p:cNvSpPr txBox="1">
            <a:spLocks noGrp="1"/>
          </p:cNvSpPr>
          <p:nvPr>
            <p:ph type="title" idx="4"/>
          </p:nvPr>
        </p:nvSpPr>
        <p:spPr>
          <a:xfrm>
            <a:off x="4092375" y="143729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326" name="Google Shape;326;p34"/>
          <p:cNvSpPr txBox="1">
            <a:spLocks noGrp="1"/>
          </p:cNvSpPr>
          <p:nvPr>
            <p:ph type="title" idx="7"/>
          </p:nvPr>
        </p:nvSpPr>
        <p:spPr>
          <a:xfrm>
            <a:off x="6908325" y="143729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327" name="Google Shape;327;p34"/>
          <p:cNvSpPr txBox="1">
            <a:spLocks noGrp="1"/>
          </p:cNvSpPr>
          <p:nvPr>
            <p:ph type="subTitle" idx="8"/>
          </p:nvPr>
        </p:nvSpPr>
        <p:spPr>
          <a:xfrm>
            <a:off x="6351900" y="2359748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28" name="Google Shape;328;p34"/>
          <p:cNvSpPr txBox="1">
            <a:spLocks noGrp="1"/>
          </p:cNvSpPr>
          <p:nvPr>
            <p:ph type="title" idx="13"/>
          </p:nvPr>
        </p:nvSpPr>
        <p:spPr>
          <a:xfrm>
            <a:off x="1309050" y="3232758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329" name="Google Shape;329;p34"/>
          <p:cNvSpPr txBox="1">
            <a:spLocks noGrp="1"/>
          </p:cNvSpPr>
          <p:nvPr>
            <p:ph type="title" idx="16"/>
          </p:nvPr>
        </p:nvSpPr>
        <p:spPr>
          <a:xfrm>
            <a:off x="4092375" y="3232758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05.</a:t>
            </a:r>
            <a:endParaRPr/>
          </a:p>
        </p:txBody>
      </p:sp>
      <p:sp>
        <p:nvSpPr>
          <p:cNvPr id="330" name="Google Shape;330;p34"/>
          <p:cNvSpPr txBox="1">
            <a:spLocks noGrp="1"/>
          </p:cNvSpPr>
          <p:nvPr>
            <p:ph type="title" idx="19"/>
          </p:nvPr>
        </p:nvSpPr>
        <p:spPr>
          <a:xfrm>
            <a:off x="6908325" y="3232758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06.</a:t>
            </a:r>
            <a:endParaRPr/>
          </a:p>
        </p:txBody>
      </p:sp>
      <p:sp>
        <p:nvSpPr>
          <p:cNvPr id="331" name="Google Shape;331;p34"/>
          <p:cNvSpPr txBox="1">
            <a:spLocks noGrp="1"/>
          </p:cNvSpPr>
          <p:nvPr>
            <p:ph type="subTitle" idx="20"/>
          </p:nvPr>
        </p:nvSpPr>
        <p:spPr>
          <a:xfrm>
            <a:off x="6351900" y="4152027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32" name="Google Shape;332;p34"/>
          <p:cNvSpPr txBox="1">
            <a:spLocks noGrp="1"/>
          </p:cNvSpPr>
          <p:nvPr>
            <p:ph type="title" idx="21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" name="Google Shape;337;p35"/>
          <p:cNvGrpSpPr/>
          <p:nvPr/>
        </p:nvGrpSpPr>
        <p:grpSpPr>
          <a:xfrm>
            <a:off x="592213" y="4512856"/>
            <a:ext cx="1021756" cy="332094"/>
            <a:chOff x="7289663" y="3996131"/>
            <a:chExt cx="1021756" cy="332094"/>
          </a:xfrm>
        </p:grpSpPr>
        <p:sp>
          <p:nvSpPr>
            <p:cNvPr id="338" name="Google Shape;338;p35"/>
            <p:cNvSpPr/>
            <p:nvPr/>
          </p:nvSpPr>
          <p:spPr>
            <a:xfrm>
              <a:off x="7289663" y="4044216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6" y="0"/>
                    <a:pt x="0" y="2836"/>
                    <a:pt x="0" y="6305"/>
                  </a:cubicBezTo>
                  <a:cubicBezTo>
                    <a:pt x="0" y="9774"/>
                    <a:pt x="2836" y="12609"/>
                    <a:pt x="6305" y="12609"/>
                  </a:cubicBezTo>
                  <a:lnTo>
                    <a:pt x="38227" y="12609"/>
                  </a:lnTo>
                  <a:cubicBezTo>
                    <a:pt x="41697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7308447" y="3996131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5" y="0"/>
                    <a:pt x="0" y="2836"/>
                    <a:pt x="0" y="6305"/>
                  </a:cubicBezTo>
                  <a:cubicBezTo>
                    <a:pt x="0" y="9774"/>
                    <a:pt x="2835" y="12609"/>
                    <a:pt x="6305" y="12609"/>
                  </a:cubicBezTo>
                  <a:lnTo>
                    <a:pt x="38227" y="12609"/>
                  </a:lnTo>
                  <a:cubicBezTo>
                    <a:pt x="41730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7433897" y="4044036"/>
              <a:ext cx="209639" cy="188175"/>
            </a:xfrm>
            <a:custGeom>
              <a:avLst/>
              <a:gdLst/>
              <a:ahLst/>
              <a:cxnLst/>
              <a:rect l="l" t="t" r="r" b="b"/>
              <a:pathLst>
                <a:path w="9308" h="8355" extrusionOk="0">
                  <a:moveTo>
                    <a:pt x="4646" y="1"/>
                  </a:moveTo>
                  <a:cubicBezTo>
                    <a:pt x="3684" y="1"/>
                    <a:pt x="2718" y="332"/>
                    <a:pt x="1935" y="1009"/>
                  </a:cubicBezTo>
                  <a:cubicBezTo>
                    <a:pt x="168" y="2543"/>
                    <a:pt x="1" y="5179"/>
                    <a:pt x="1502" y="6913"/>
                  </a:cubicBezTo>
                  <a:cubicBezTo>
                    <a:pt x="2326" y="7865"/>
                    <a:pt x="3491" y="8355"/>
                    <a:pt x="4662" y="8355"/>
                  </a:cubicBezTo>
                  <a:cubicBezTo>
                    <a:pt x="5624" y="8355"/>
                    <a:pt x="6590" y="8024"/>
                    <a:pt x="7373" y="7347"/>
                  </a:cubicBezTo>
                  <a:cubicBezTo>
                    <a:pt x="9107" y="5846"/>
                    <a:pt x="9307" y="3210"/>
                    <a:pt x="7806" y="1443"/>
                  </a:cubicBezTo>
                  <a:cubicBezTo>
                    <a:pt x="6982" y="491"/>
                    <a:pt x="5817" y="1"/>
                    <a:pt x="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7705879" y="4044689"/>
              <a:ext cx="208108" cy="187612"/>
            </a:xfrm>
            <a:custGeom>
              <a:avLst/>
              <a:gdLst/>
              <a:ahLst/>
              <a:cxnLst/>
              <a:rect l="l" t="t" r="r" b="b"/>
              <a:pathLst>
                <a:path w="9240" h="8330" extrusionOk="0">
                  <a:moveTo>
                    <a:pt x="4637" y="1"/>
                  </a:moveTo>
                  <a:cubicBezTo>
                    <a:pt x="3626" y="1"/>
                    <a:pt x="2609" y="369"/>
                    <a:pt x="1801" y="1113"/>
                  </a:cubicBezTo>
                  <a:cubicBezTo>
                    <a:pt x="100" y="2681"/>
                    <a:pt x="0" y="5316"/>
                    <a:pt x="1568" y="6984"/>
                  </a:cubicBezTo>
                  <a:cubicBezTo>
                    <a:pt x="2392" y="7878"/>
                    <a:pt x="3510" y="8330"/>
                    <a:pt x="4633" y="8330"/>
                  </a:cubicBezTo>
                  <a:cubicBezTo>
                    <a:pt x="5647" y="8330"/>
                    <a:pt x="6665" y="7962"/>
                    <a:pt x="7472" y="7218"/>
                  </a:cubicBezTo>
                  <a:cubicBezTo>
                    <a:pt x="9140" y="5650"/>
                    <a:pt x="9240" y="3015"/>
                    <a:pt x="7672" y="1347"/>
                  </a:cubicBezTo>
                  <a:cubicBezTo>
                    <a:pt x="6866" y="453"/>
                    <a:pt x="5756" y="1"/>
                    <a:pt x="4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7979347" y="4043856"/>
              <a:ext cx="206621" cy="187793"/>
            </a:xfrm>
            <a:custGeom>
              <a:avLst/>
              <a:gdLst/>
              <a:ahLst/>
              <a:cxnLst/>
              <a:rect l="l" t="t" r="r" b="b"/>
              <a:pathLst>
                <a:path w="9174" h="8338" extrusionOk="0">
                  <a:moveTo>
                    <a:pt x="4594" y="1"/>
                  </a:moveTo>
                  <a:cubicBezTo>
                    <a:pt x="2710" y="1"/>
                    <a:pt x="989" y="1277"/>
                    <a:pt x="534" y="3185"/>
                  </a:cubicBezTo>
                  <a:cubicBezTo>
                    <a:pt x="0" y="5420"/>
                    <a:pt x="1368" y="7688"/>
                    <a:pt x="3603" y="8222"/>
                  </a:cubicBezTo>
                  <a:cubicBezTo>
                    <a:pt x="3929" y="8300"/>
                    <a:pt x="4256" y="8337"/>
                    <a:pt x="4577" y="8337"/>
                  </a:cubicBezTo>
                  <a:cubicBezTo>
                    <a:pt x="6455" y="8337"/>
                    <a:pt x="8155" y="7061"/>
                    <a:pt x="8640" y="5153"/>
                  </a:cubicBezTo>
                  <a:cubicBezTo>
                    <a:pt x="9173" y="2918"/>
                    <a:pt x="7806" y="683"/>
                    <a:pt x="5571" y="116"/>
                  </a:cubicBezTo>
                  <a:cubicBezTo>
                    <a:pt x="5244" y="38"/>
                    <a:pt x="4917" y="1"/>
                    <a:pt x="4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" name="Google Shape;343;p35"/>
          <p:cNvGrpSpPr/>
          <p:nvPr/>
        </p:nvGrpSpPr>
        <p:grpSpPr>
          <a:xfrm>
            <a:off x="6499052" y="1792855"/>
            <a:ext cx="1625766" cy="1554766"/>
            <a:chOff x="6652533" y="1529057"/>
            <a:chExt cx="1496195" cy="1430854"/>
          </a:xfrm>
        </p:grpSpPr>
        <p:sp>
          <p:nvSpPr>
            <p:cNvPr id="344" name="Google Shape;344;p35"/>
            <p:cNvSpPr/>
            <p:nvPr/>
          </p:nvSpPr>
          <p:spPr>
            <a:xfrm>
              <a:off x="6652533" y="1602231"/>
              <a:ext cx="1416478" cy="1357680"/>
            </a:xfrm>
            <a:custGeom>
              <a:avLst/>
              <a:gdLst/>
              <a:ahLst/>
              <a:cxnLst/>
              <a:rect l="l" t="t" r="r" b="b"/>
              <a:pathLst>
                <a:path w="36160" h="34659" extrusionOk="0">
                  <a:moveTo>
                    <a:pt x="4003" y="0"/>
                  </a:moveTo>
                  <a:cubicBezTo>
                    <a:pt x="1802" y="0"/>
                    <a:pt x="0" y="1802"/>
                    <a:pt x="0" y="4003"/>
                  </a:cubicBezTo>
                  <a:lnTo>
                    <a:pt x="0" y="30656"/>
                  </a:lnTo>
                  <a:cubicBezTo>
                    <a:pt x="0" y="32857"/>
                    <a:pt x="1802" y="34659"/>
                    <a:pt x="4003" y="34659"/>
                  </a:cubicBezTo>
                  <a:lnTo>
                    <a:pt x="32157" y="34659"/>
                  </a:lnTo>
                  <a:cubicBezTo>
                    <a:pt x="34358" y="34659"/>
                    <a:pt x="36160" y="32857"/>
                    <a:pt x="36160" y="30656"/>
                  </a:cubicBezTo>
                  <a:lnTo>
                    <a:pt x="36160" y="4003"/>
                  </a:lnTo>
                  <a:cubicBezTo>
                    <a:pt x="36160" y="1802"/>
                    <a:pt x="34358" y="0"/>
                    <a:pt x="32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6730919" y="1529057"/>
              <a:ext cx="1417809" cy="1357680"/>
            </a:xfrm>
            <a:custGeom>
              <a:avLst/>
              <a:gdLst/>
              <a:ahLst/>
              <a:cxnLst/>
              <a:rect l="l" t="t" r="r" b="b"/>
              <a:pathLst>
                <a:path w="36194" h="34659" extrusionOk="0">
                  <a:moveTo>
                    <a:pt x="4004" y="0"/>
                  </a:moveTo>
                  <a:cubicBezTo>
                    <a:pt x="1802" y="0"/>
                    <a:pt x="1" y="1802"/>
                    <a:pt x="1" y="4003"/>
                  </a:cubicBezTo>
                  <a:lnTo>
                    <a:pt x="1" y="30656"/>
                  </a:lnTo>
                  <a:cubicBezTo>
                    <a:pt x="1" y="32857"/>
                    <a:pt x="1802" y="34659"/>
                    <a:pt x="4004" y="34659"/>
                  </a:cubicBezTo>
                  <a:lnTo>
                    <a:pt x="32157" y="34659"/>
                  </a:lnTo>
                  <a:cubicBezTo>
                    <a:pt x="34392" y="34659"/>
                    <a:pt x="36193" y="32857"/>
                    <a:pt x="36160" y="30656"/>
                  </a:cubicBezTo>
                  <a:lnTo>
                    <a:pt x="36160" y="4003"/>
                  </a:lnTo>
                  <a:cubicBezTo>
                    <a:pt x="36160" y="1768"/>
                    <a:pt x="34359" y="0"/>
                    <a:pt x="32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6" name="Google Shape;346;p35"/>
          <p:cNvSpPr txBox="1">
            <a:spLocks noGrp="1"/>
          </p:cNvSpPr>
          <p:nvPr>
            <p:ph type="title"/>
          </p:nvPr>
        </p:nvSpPr>
        <p:spPr>
          <a:xfrm>
            <a:off x="1019182" y="1685688"/>
            <a:ext cx="4695000" cy="6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sp>
        <p:nvSpPr>
          <p:cNvPr id="347" name="Google Shape;347;p35"/>
          <p:cNvSpPr txBox="1">
            <a:spLocks noGrp="1"/>
          </p:cNvSpPr>
          <p:nvPr>
            <p:ph type="subTitle" idx="1"/>
          </p:nvPr>
        </p:nvSpPr>
        <p:spPr>
          <a:xfrm>
            <a:off x="1019182" y="2343913"/>
            <a:ext cx="4695000" cy="11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give a brief description of the topic you want to talk about here. If you want to talk about Mercury, you can say that it’s the smallest planet</a:t>
            </a:r>
            <a:endParaRPr/>
          </a:p>
        </p:txBody>
      </p:sp>
      <p:grpSp>
        <p:nvGrpSpPr>
          <p:cNvPr id="348" name="Google Shape;348;p35"/>
          <p:cNvGrpSpPr/>
          <p:nvPr/>
        </p:nvGrpSpPr>
        <p:grpSpPr>
          <a:xfrm>
            <a:off x="6946920" y="2331500"/>
            <a:ext cx="730018" cy="477474"/>
            <a:chOff x="6640838" y="2331500"/>
            <a:chExt cx="730018" cy="477474"/>
          </a:xfrm>
        </p:grpSpPr>
        <p:sp>
          <p:nvSpPr>
            <p:cNvPr id="349" name="Google Shape;349;p35"/>
            <p:cNvSpPr/>
            <p:nvPr/>
          </p:nvSpPr>
          <p:spPr>
            <a:xfrm>
              <a:off x="6640838" y="2331500"/>
              <a:ext cx="519523" cy="477474"/>
            </a:xfrm>
            <a:custGeom>
              <a:avLst/>
              <a:gdLst/>
              <a:ahLst/>
              <a:cxnLst/>
              <a:rect l="l" t="t" r="r" b="b"/>
              <a:pathLst>
                <a:path w="10329" h="9493" extrusionOk="0">
                  <a:moveTo>
                    <a:pt x="5003" y="1"/>
                  </a:moveTo>
                  <a:cubicBezTo>
                    <a:pt x="4318" y="1"/>
                    <a:pt x="3652" y="286"/>
                    <a:pt x="3139" y="762"/>
                  </a:cubicBezTo>
                  <a:lnTo>
                    <a:pt x="1028" y="2873"/>
                  </a:lnTo>
                  <a:cubicBezTo>
                    <a:pt x="0" y="3900"/>
                    <a:pt x="0" y="5574"/>
                    <a:pt x="1028" y="6620"/>
                  </a:cubicBezTo>
                  <a:lnTo>
                    <a:pt x="3139" y="8731"/>
                  </a:lnTo>
                  <a:cubicBezTo>
                    <a:pt x="3652" y="9226"/>
                    <a:pt x="4318" y="9492"/>
                    <a:pt x="5003" y="9492"/>
                  </a:cubicBezTo>
                  <a:cubicBezTo>
                    <a:pt x="5688" y="9492"/>
                    <a:pt x="6353" y="9207"/>
                    <a:pt x="6848" y="8731"/>
                  </a:cubicBezTo>
                  <a:lnTo>
                    <a:pt x="7114" y="8465"/>
                  </a:lnTo>
                  <a:lnTo>
                    <a:pt x="6239" y="7590"/>
                  </a:lnTo>
                  <a:lnTo>
                    <a:pt x="5973" y="7857"/>
                  </a:lnTo>
                  <a:cubicBezTo>
                    <a:pt x="5707" y="8123"/>
                    <a:pt x="5364" y="8256"/>
                    <a:pt x="5003" y="8256"/>
                  </a:cubicBezTo>
                  <a:cubicBezTo>
                    <a:pt x="4623" y="8256"/>
                    <a:pt x="4280" y="8123"/>
                    <a:pt x="4014" y="7857"/>
                  </a:cubicBezTo>
                  <a:lnTo>
                    <a:pt x="1903" y="5745"/>
                  </a:lnTo>
                  <a:cubicBezTo>
                    <a:pt x="1370" y="5194"/>
                    <a:pt x="1370" y="4319"/>
                    <a:pt x="1903" y="3767"/>
                  </a:cubicBezTo>
                  <a:lnTo>
                    <a:pt x="4014" y="1637"/>
                  </a:lnTo>
                  <a:cubicBezTo>
                    <a:pt x="4280" y="1389"/>
                    <a:pt x="4642" y="1237"/>
                    <a:pt x="5003" y="1237"/>
                  </a:cubicBezTo>
                  <a:cubicBezTo>
                    <a:pt x="5383" y="1237"/>
                    <a:pt x="5707" y="1389"/>
                    <a:pt x="5973" y="1637"/>
                  </a:cubicBezTo>
                  <a:lnTo>
                    <a:pt x="6239" y="1903"/>
                  </a:lnTo>
                  <a:lnTo>
                    <a:pt x="6506" y="2169"/>
                  </a:lnTo>
                  <a:lnTo>
                    <a:pt x="7381" y="3044"/>
                  </a:lnTo>
                  <a:lnTo>
                    <a:pt x="7647" y="3311"/>
                  </a:lnTo>
                  <a:lnTo>
                    <a:pt x="8826" y="4490"/>
                  </a:lnTo>
                  <a:cubicBezTo>
                    <a:pt x="8940" y="4642"/>
                    <a:pt x="8940" y="4832"/>
                    <a:pt x="8826" y="4965"/>
                  </a:cubicBezTo>
                  <a:lnTo>
                    <a:pt x="7647" y="6164"/>
                  </a:lnTo>
                  <a:lnTo>
                    <a:pt x="8522" y="7039"/>
                  </a:lnTo>
                  <a:lnTo>
                    <a:pt x="9701" y="5859"/>
                  </a:lnTo>
                  <a:cubicBezTo>
                    <a:pt x="10329" y="5232"/>
                    <a:pt x="10329" y="4243"/>
                    <a:pt x="9701" y="3615"/>
                  </a:cubicBezTo>
                  <a:lnTo>
                    <a:pt x="8522" y="2436"/>
                  </a:lnTo>
                  <a:lnTo>
                    <a:pt x="8255" y="2169"/>
                  </a:lnTo>
                  <a:lnTo>
                    <a:pt x="7381" y="1294"/>
                  </a:lnTo>
                  <a:lnTo>
                    <a:pt x="7114" y="1028"/>
                  </a:lnTo>
                  <a:lnTo>
                    <a:pt x="6848" y="762"/>
                  </a:lnTo>
                  <a:cubicBezTo>
                    <a:pt x="6353" y="267"/>
                    <a:pt x="5688" y="1"/>
                    <a:pt x="5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6863756" y="2331500"/>
              <a:ext cx="507099" cy="476519"/>
            </a:xfrm>
            <a:custGeom>
              <a:avLst/>
              <a:gdLst/>
              <a:ahLst/>
              <a:cxnLst/>
              <a:rect l="l" t="t" r="r" b="b"/>
              <a:pathLst>
                <a:path w="10082" h="9474" extrusionOk="0">
                  <a:moveTo>
                    <a:pt x="5345" y="1"/>
                  </a:moveTo>
                  <a:cubicBezTo>
                    <a:pt x="4641" y="1"/>
                    <a:pt x="3995" y="286"/>
                    <a:pt x="3500" y="762"/>
                  </a:cubicBezTo>
                  <a:lnTo>
                    <a:pt x="3234" y="1028"/>
                  </a:lnTo>
                  <a:lnTo>
                    <a:pt x="4109" y="1903"/>
                  </a:lnTo>
                  <a:lnTo>
                    <a:pt x="4375" y="1637"/>
                  </a:lnTo>
                  <a:cubicBezTo>
                    <a:pt x="4641" y="1389"/>
                    <a:pt x="4984" y="1237"/>
                    <a:pt x="5345" y="1237"/>
                  </a:cubicBezTo>
                  <a:cubicBezTo>
                    <a:pt x="5726" y="1237"/>
                    <a:pt x="6068" y="1389"/>
                    <a:pt x="6315" y="1637"/>
                  </a:cubicBezTo>
                  <a:lnTo>
                    <a:pt x="8446" y="3767"/>
                  </a:lnTo>
                  <a:cubicBezTo>
                    <a:pt x="8693" y="4014"/>
                    <a:pt x="8845" y="4376"/>
                    <a:pt x="8845" y="4737"/>
                  </a:cubicBezTo>
                  <a:cubicBezTo>
                    <a:pt x="8845" y="5118"/>
                    <a:pt x="8693" y="5441"/>
                    <a:pt x="8446" y="5707"/>
                  </a:cubicBezTo>
                  <a:lnTo>
                    <a:pt x="6315" y="7818"/>
                  </a:lnTo>
                  <a:cubicBezTo>
                    <a:pt x="6049" y="8094"/>
                    <a:pt x="5692" y="8232"/>
                    <a:pt x="5336" y="8232"/>
                  </a:cubicBezTo>
                  <a:cubicBezTo>
                    <a:pt x="4979" y="8232"/>
                    <a:pt x="4622" y="8094"/>
                    <a:pt x="4356" y="7818"/>
                  </a:cubicBezTo>
                  <a:lnTo>
                    <a:pt x="4090" y="7571"/>
                  </a:lnTo>
                  <a:lnTo>
                    <a:pt x="3823" y="7305"/>
                  </a:lnTo>
                  <a:lnTo>
                    <a:pt x="2949" y="6430"/>
                  </a:lnTo>
                  <a:lnTo>
                    <a:pt x="2682" y="6164"/>
                  </a:lnTo>
                  <a:lnTo>
                    <a:pt x="1503" y="4984"/>
                  </a:lnTo>
                  <a:cubicBezTo>
                    <a:pt x="1370" y="4851"/>
                    <a:pt x="1370" y="4642"/>
                    <a:pt x="1503" y="4509"/>
                  </a:cubicBezTo>
                  <a:lnTo>
                    <a:pt x="2682" y="3311"/>
                  </a:lnTo>
                  <a:lnTo>
                    <a:pt x="1807" y="2436"/>
                  </a:lnTo>
                  <a:lnTo>
                    <a:pt x="609" y="3615"/>
                  </a:lnTo>
                  <a:cubicBezTo>
                    <a:pt x="0" y="4243"/>
                    <a:pt x="0" y="5232"/>
                    <a:pt x="609" y="5859"/>
                  </a:cubicBezTo>
                  <a:lnTo>
                    <a:pt x="1807" y="7039"/>
                  </a:lnTo>
                  <a:lnTo>
                    <a:pt x="2074" y="7305"/>
                  </a:lnTo>
                  <a:lnTo>
                    <a:pt x="2949" y="8180"/>
                  </a:lnTo>
                  <a:lnTo>
                    <a:pt x="3215" y="8446"/>
                  </a:lnTo>
                  <a:lnTo>
                    <a:pt x="3443" y="8712"/>
                  </a:lnTo>
                  <a:cubicBezTo>
                    <a:pt x="3938" y="9207"/>
                    <a:pt x="4603" y="9473"/>
                    <a:pt x="5307" y="9473"/>
                  </a:cubicBezTo>
                  <a:cubicBezTo>
                    <a:pt x="6011" y="9473"/>
                    <a:pt x="6658" y="9188"/>
                    <a:pt x="7152" y="8712"/>
                  </a:cubicBezTo>
                  <a:lnTo>
                    <a:pt x="9263" y="6601"/>
                  </a:lnTo>
                  <a:cubicBezTo>
                    <a:pt x="9777" y="6088"/>
                    <a:pt x="10024" y="5422"/>
                    <a:pt x="10024" y="4737"/>
                  </a:cubicBezTo>
                  <a:cubicBezTo>
                    <a:pt x="10081" y="4052"/>
                    <a:pt x="9815" y="3387"/>
                    <a:pt x="9321" y="2892"/>
                  </a:cubicBezTo>
                  <a:lnTo>
                    <a:pt x="7209" y="762"/>
                  </a:lnTo>
                  <a:cubicBezTo>
                    <a:pt x="6696" y="267"/>
                    <a:pt x="6030" y="1"/>
                    <a:pt x="5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" name="Google Shape;351;p35"/>
          <p:cNvGrpSpPr/>
          <p:nvPr/>
        </p:nvGrpSpPr>
        <p:grpSpPr>
          <a:xfrm>
            <a:off x="1423411" y="3955272"/>
            <a:ext cx="749797" cy="717499"/>
            <a:chOff x="7847861" y="3178722"/>
            <a:chExt cx="749797" cy="717499"/>
          </a:xfrm>
        </p:grpSpPr>
        <p:sp>
          <p:nvSpPr>
            <p:cNvPr id="352" name="Google Shape;352;p35"/>
            <p:cNvSpPr/>
            <p:nvPr/>
          </p:nvSpPr>
          <p:spPr>
            <a:xfrm>
              <a:off x="7847861" y="321403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5"/>
            <p:cNvSpPr/>
            <p:nvPr/>
          </p:nvSpPr>
          <p:spPr>
            <a:xfrm>
              <a:off x="7886937" y="317872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7944032" y="3221560"/>
              <a:ext cx="596531" cy="595788"/>
            </a:xfrm>
            <a:custGeom>
              <a:avLst/>
              <a:gdLst/>
              <a:ahLst/>
              <a:cxnLst/>
              <a:rect l="l" t="t" r="r" b="b"/>
              <a:pathLst>
                <a:path w="26486" h="26453" extrusionOk="0">
                  <a:moveTo>
                    <a:pt x="13243" y="3803"/>
                  </a:moveTo>
                  <a:cubicBezTo>
                    <a:pt x="18413" y="3803"/>
                    <a:pt x="22616" y="8006"/>
                    <a:pt x="22616" y="13176"/>
                  </a:cubicBezTo>
                  <a:cubicBezTo>
                    <a:pt x="22616" y="18413"/>
                    <a:pt x="18413" y="22583"/>
                    <a:pt x="13243" y="22583"/>
                  </a:cubicBezTo>
                  <a:cubicBezTo>
                    <a:pt x="8073" y="22583"/>
                    <a:pt x="3836" y="18346"/>
                    <a:pt x="3836" y="13176"/>
                  </a:cubicBezTo>
                  <a:cubicBezTo>
                    <a:pt x="3836" y="8006"/>
                    <a:pt x="8073" y="3803"/>
                    <a:pt x="13243" y="3803"/>
                  </a:cubicBezTo>
                  <a:close/>
                  <a:moveTo>
                    <a:pt x="13243" y="0"/>
                  </a:moveTo>
                  <a:cubicBezTo>
                    <a:pt x="5938" y="0"/>
                    <a:pt x="0" y="5938"/>
                    <a:pt x="0" y="13243"/>
                  </a:cubicBezTo>
                  <a:cubicBezTo>
                    <a:pt x="0" y="20515"/>
                    <a:pt x="5938" y="26452"/>
                    <a:pt x="13243" y="26452"/>
                  </a:cubicBezTo>
                  <a:cubicBezTo>
                    <a:pt x="20515" y="26452"/>
                    <a:pt x="26452" y="20515"/>
                    <a:pt x="26452" y="13243"/>
                  </a:cubicBezTo>
                  <a:cubicBezTo>
                    <a:pt x="26486" y="5938"/>
                    <a:pt x="20582" y="0"/>
                    <a:pt x="13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8146126" y="3430411"/>
              <a:ext cx="394437" cy="387680"/>
            </a:xfrm>
            <a:custGeom>
              <a:avLst/>
              <a:gdLst/>
              <a:ahLst/>
              <a:cxnLst/>
              <a:rect l="l" t="t" r="r" b="b"/>
              <a:pathLst>
                <a:path w="17513" h="17213" extrusionOk="0">
                  <a:moveTo>
                    <a:pt x="16879" y="0"/>
                  </a:moveTo>
                  <a:cubicBezTo>
                    <a:pt x="17146" y="801"/>
                    <a:pt x="17313" y="1568"/>
                    <a:pt x="17379" y="2402"/>
                  </a:cubicBezTo>
                  <a:lnTo>
                    <a:pt x="13610" y="3703"/>
                  </a:lnTo>
                  <a:lnTo>
                    <a:pt x="13610" y="3970"/>
                  </a:lnTo>
                  <a:cubicBezTo>
                    <a:pt x="13610" y="9140"/>
                    <a:pt x="9374" y="13343"/>
                    <a:pt x="4203" y="13343"/>
                  </a:cubicBezTo>
                  <a:cubicBezTo>
                    <a:pt x="2869" y="13343"/>
                    <a:pt x="1635" y="13043"/>
                    <a:pt x="467" y="12543"/>
                  </a:cubicBezTo>
                  <a:lnTo>
                    <a:pt x="0" y="16512"/>
                  </a:lnTo>
                  <a:cubicBezTo>
                    <a:pt x="1335" y="16979"/>
                    <a:pt x="2769" y="17213"/>
                    <a:pt x="4203" y="17213"/>
                  </a:cubicBezTo>
                  <a:cubicBezTo>
                    <a:pt x="11509" y="17213"/>
                    <a:pt x="17413" y="11308"/>
                    <a:pt x="17413" y="4003"/>
                  </a:cubicBezTo>
                  <a:cubicBezTo>
                    <a:pt x="17513" y="2569"/>
                    <a:pt x="17313" y="1235"/>
                    <a:pt x="16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8067230" y="3344758"/>
              <a:ext cx="349369" cy="349369"/>
            </a:xfrm>
            <a:custGeom>
              <a:avLst/>
              <a:gdLst/>
              <a:ahLst/>
              <a:cxnLst/>
              <a:rect l="l" t="t" r="r" b="b"/>
              <a:pathLst>
                <a:path w="15512" h="15512" extrusionOk="0">
                  <a:moveTo>
                    <a:pt x="7540" y="768"/>
                  </a:moveTo>
                  <a:lnTo>
                    <a:pt x="7540" y="2969"/>
                  </a:lnTo>
                  <a:cubicBezTo>
                    <a:pt x="6972" y="2969"/>
                    <a:pt x="6372" y="2969"/>
                    <a:pt x="5872" y="3003"/>
                  </a:cubicBezTo>
                  <a:cubicBezTo>
                    <a:pt x="6505" y="1969"/>
                    <a:pt x="7173" y="1168"/>
                    <a:pt x="7540" y="768"/>
                  </a:cubicBezTo>
                  <a:close/>
                  <a:moveTo>
                    <a:pt x="8007" y="634"/>
                  </a:moveTo>
                  <a:cubicBezTo>
                    <a:pt x="8373" y="1001"/>
                    <a:pt x="9174" y="1935"/>
                    <a:pt x="9875" y="3136"/>
                  </a:cubicBezTo>
                  <a:cubicBezTo>
                    <a:pt x="9207" y="3036"/>
                    <a:pt x="8607" y="3003"/>
                    <a:pt x="8007" y="2969"/>
                  </a:cubicBezTo>
                  <a:lnTo>
                    <a:pt x="8007" y="634"/>
                  </a:lnTo>
                  <a:close/>
                  <a:moveTo>
                    <a:pt x="7106" y="601"/>
                  </a:moveTo>
                  <a:lnTo>
                    <a:pt x="7106" y="601"/>
                  </a:lnTo>
                  <a:cubicBezTo>
                    <a:pt x="6639" y="1135"/>
                    <a:pt x="5938" y="1969"/>
                    <a:pt x="5338" y="3036"/>
                  </a:cubicBezTo>
                  <a:cubicBezTo>
                    <a:pt x="4504" y="3136"/>
                    <a:pt x="3804" y="3270"/>
                    <a:pt x="3170" y="3370"/>
                  </a:cubicBezTo>
                  <a:cubicBezTo>
                    <a:pt x="4137" y="2035"/>
                    <a:pt x="5471" y="1035"/>
                    <a:pt x="7106" y="601"/>
                  </a:cubicBezTo>
                  <a:close/>
                  <a:moveTo>
                    <a:pt x="8640" y="634"/>
                  </a:moveTo>
                  <a:lnTo>
                    <a:pt x="8640" y="634"/>
                  </a:lnTo>
                  <a:cubicBezTo>
                    <a:pt x="10342" y="1135"/>
                    <a:pt x="11776" y="2202"/>
                    <a:pt x="12710" y="3670"/>
                  </a:cubicBezTo>
                  <a:cubicBezTo>
                    <a:pt x="11876" y="3470"/>
                    <a:pt x="11142" y="3303"/>
                    <a:pt x="10442" y="3203"/>
                  </a:cubicBezTo>
                  <a:cubicBezTo>
                    <a:pt x="9808" y="2035"/>
                    <a:pt x="9107" y="1168"/>
                    <a:pt x="8640" y="634"/>
                  </a:cubicBezTo>
                  <a:close/>
                  <a:moveTo>
                    <a:pt x="5338" y="835"/>
                  </a:moveTo>
                  <a:cubicBezTo>
                    <a:pt x="4170" y="1468"/>
                    <a:pt x="3203" y="2436"/>
                    <a:pt x="2503" y="3503"/>
                  </a:cubicBezTo>
                  <a:cubicBezTo>
                    <a:pt x="2169" y="3603"/>
                    <a:pt x="1869" y="3670"/>
                    <a:pt x="1569" y="3770"/>
                  </a:cubicBezTo>
                  <a:cubicBezTo>
                    <a:pt x="2503" y="2469"/>
                    <a:pt x="3804" y="1435"/>
                    <a:pt x="5338" y="835"/>
                  </a:cubicBezTo>
                  <a:close/>
                  <a:moveTo>
                    <a:pt x="10608" y="1001"/>
                  </a:moveTo>
                  <a:cubicBezTo>
                    <a:pt x="12043" y="1635"/>
                    <a:pt x="13277" y="2669"/>
                    <a:pt x="14044" y="4003"/>
                  </a:cubicBezTo>
                  <a:cubicBezTo>
                    <a:pt x="13811" y="3937"/>
                    <a:pt x="13544" y="3870"/>
                    <a:pt x="13310" y="3803"/>
                  </a:cubicBezTo>
                  <a:cubicBezTo>
                    <a:pt x="12643" y="2669"/>
                    <a:pt x="11709" y="1702"/>
                    <a:pt x="10608" y="1001"/>
                  </a:cubicBezTo>
                  <a:close/>
                  <a:moveTo>
                    <a:pt x="2269" y="4104"/>
                  </a:moveTo>
                  <a:lnTo>
                    <a:pt x="2269" y="4104"/>
                  </a:lnTo>
                  <a:cubicBezTo>
                    <a:pt x="1669" y="5104"/>
                    <a:pt x="1368" y="6272"/>
                    <a:pt x="1335" y="7473"/>
                  </a:cubicBezTo>
                  <a:lnTo>
                    <a:pt x="468" y="7473"/>
                  </a:lnTo>
                  <a:cubicBezTo>
                    <a:pt x="501" y="6338"/>
                    <a:pt x="801" y="5304"/>
                    <a:pt x="1302" y="4370"/>
                  </a:cubicBezTo>
                  <a:cubicBezTo>
                    <a:pt x="1535" y="4304"/>
                    <a:pt x="1869" y="4170"/>
                    <a:pt x="2269" y="4104"/>
                  </a:cubicBezTo>
                  <a:close/>
                  <a:moveTo>
                    <a:pt x="5138" y="3503"/>
                  </a:moveTo>
                  <a:lnTo>
                    <a:pt x="5138" y="3503"/>
                  </a:lnTo>
                  <a:cubicBezTo>
                    <a:pt x="4637" y="4604"/>
                    <a:pt x="4204" y="5871"/>
                    <a:pt x="4137" y="7306"/>
                  </a:cubicBezTo>
                  <a:lnTo>
                    <a:pt x="4137" y="7473"/>
                  </a:lnTo>
                  <a:lnTo>
                    <a:pt x="1802" y="7473"/>
                  </a:lnTo>
                  <a:cubicBezTo>
                    <a:pt x="1835" y="6172"/>
                    <a:pt x="2202" y="4971"/>
                    <a:pt x="2836" y="3870"/>
                  </a:cubicBezTo>
                  <a:cubicBezTo>
                    <a:pt x="3203" y="3803"/>
                    <a:pt x="3670" y="3703"/>
                    <a:pt x="4204" y="3637"/>
                  </a:cubicBezTo>
                  <a:cubicBezTo>
                    <a:pt x="4504" y="3603"/>
                    <a:pt x="4804" y="3536"/>
                    <a:pt x="5138" y="3503"/>
                  </a:cubicBezTo>
                  <a:close/>
                  <a:moveTo>
                    <a:pt x="7540" y="3370"/>
                  </a:moveTo>
                  <a:lnTo>
                    <a:pt x="7540" y="7473"/>
                  </a:lnTo>
                  <a:lnTo>
                    <a:pt x="4537" y="7473"/>
                  </a:lnTo>
                  <a:lnTo>
                    <a:pt x="4537" y="7339"/>
                  </a:lnTo>
                  <a:cubicBezTo>
                    <a:pt x="4637" y="5838"/>
                    <a:pt x="5104" y="4537"/>
                    <a:pt x="5638" y="3470"/>
                  </a:cubicBezTo>
                  <a:cubicBezTo>
                    <a:pt x="6205" y="3436"/>
                    <a:pt x="6872" y="3370"/>
                    <a:pt x="7540" y="3370"/>
                  </a:cubicBezTo>
                  <a:close/>
                  <a:moveTo>
                    <a:pt x="8007" y="3436"/>
                  </a:moveTo>
                  <a:cubicBezTo>
                    <a:pt x="8674" y="3470"/>
                    <a:pt x="9374" y="3503"/>
                    <a:pt x="10141" y="3603"/>
                  </a:cubicBezTo>
                  <a:cubicBezTo>
                    <a:pt x="10675" y="4637"/>
                    <a:pt x="11109" y="5938"/>
                    <a:pt x="11142" y="7339"/>
                  </a:cubicBezTo>
                  <a:lnTo>
                    <a:pt x="11142" y="7473"/>
                  </a:lnTo>
                  <a:lnTo>
                    <a:pt x="8007" y="7473"/>
                  </a:lnTo>
                  <a:lnTo>
                    <a:pt x="8007" y="3436"/>
                  </a:lnTo>
                  <a:close/>
                  <a:moveTo>
                    <a:pt x="10675" y="3670"/>
                  </a:moveTo>
                  <a:cubicBezTo>
                    <a:pt x="11442" y="3803"/>
                    <a:pt x="12210" y="3970"/>
                    <a:pt x="13043" y="4170"/>
                  </a:cubicBezTo>
                  <a:cubicBezTo>
                    <a:pt x="13544" y="5171"/>
                    <a:pt x="13844" y="6305"/>
                    <a:pt x="13944" y="7473"/>
                  </a:cubicBezTo>
                  <a:lnTo>
                    <a:pt x="11609" y="7473"/>
                  </a:lnTo>
                  <a:lnTo>
                    <a:pt x="11609" y="7306"/>
                  </a:lnTo>
                  <a:cubicBezTo>
                    <a:pt x="11509" y="5938"/>
                    <a:pt x="11175" y="4671"/>
                    <a:pt x="10675" y="3670"/>
                  </a:cubicBezTo>
                  <a:close/>
                  <a:moveTo>
                    <a:pt x="13611" y="4304"/>
                  </a:moveTo>
                  <a:cubicBezTo>
                    <a:pt x="13844" y="4370"/>
                    <a:pt x="14111" y="4470"/>
                    <a:pt x="14344" y="4504"/>
                  </a:cubicBezTo>
                  <a:cubicBezTo>
                    <a:pt x="14778" y="5371"/>
                    <a:pt x="15045" y="6372"/>
                    <a:pt x="15112" y="7439"/>
                  </a:cubicBezTo>
                  <a:lnTo>
                    <a:pt x="14344" y="7439"/>
                  </a:lnTo>
                  <a:lnTo>
                    <a:pt x="14344" y="7473"/>
                  </a:lnTo>
                  <a:cubicBezTo>
                    <a:pt x="14311" y="6338"/>
                    <a:pt x="14044" y="5271"/>
                    <a:pt x="13611" y="4304"/>
                  </a:cubicBezTo>
                  <a:close/>
                  <a:moveTo>
                    <a:pt x="1335" y="7940"/>
                  </a:moveTo>
                  <a:cubicBezTo>
                    <a:pt x="1368" y="9274"/>
                    <a:pt x="1702" y="10541"/>
                    <a:pt x="2336" y="11642"/>
                  </a:cubicBezTo>
                  <a:cubicBezTo>
                    <a:pt x="2036" y="11542"/>
                    <a:pt x="1769" y="11475"/>
                    <a:pt x="1435" y="11375"/>
                  </a:cubicBezTo>
                  <a:cubicBezTo>
                    <a:pt x="835" y="10341"/>
                    <a:pt x="501" y="9174"/>
                    <a:pt x="468" y="7940"/>
                  </a:cubicBezTo>
                  <a:close/>
                  <a:moveTo>
                    <a:pt x="15112" y="7940"/>
                  </a:moveTo>
                  <a:cubicBezTo>
                    <a:pt x="15045" y="9274"/>
                    <a:pt x="14678" y="10508"/>
                    <a:pt x="14011" y="11609"/>
                  </a:cubicBezTo>
                  <a:cubicBezTo>
                    <a:pt x="13811" y="11676"/>
                    <a:pt x="13510" y="11776"/>
                    <a:pt x="13277" y="11842"/>
                  </a:cubicBezTo>
                  <a:cubicBezTo>
                    <a:pt x="13944" y="10675"/>
                    <a:pt x="14311" y="9341"/>
                    <a:pt x="14344" y="7940"/>
                  </a:cubicBezTo>
                  <a:close/>
                  <a:moveTo>
                    <a:pt x="4104" y="7940"/>
                  </a:moveTo>
                  <a:cubicBezTo>
                    <a:pt x="4137" y="9374"/>
                    <a:pt x="4504" y="10842"/>
                    <a:pt x="5271" y="12276"/>
                  </a:cubicBezTo>
                  <a:cubicBezTo>
                    <a:pt x="4504" y="12143"/>
                    <a:pt x="3703" y="12009"/>
                    <a:pt x="2936" y="11809"/>
                  </a:cubicBezTo>
                  <a:cubicBezTo>
                    <a:pt x="2202" y="10675"/>
                    <a:pt x="1802" y="9341"/>
                    <a:pt x="1769" y="7940"/>
                  </a:cubicBezTo>
                  <a:close/>
                  <a:moveTo>
                    <a:pt x="13944" y="7873"/>
                  </a:moveTo>
                  <a:cubicBezTo>
                    <a:pt x="13877" y="9374"/>
                    <a:pt x="13444" y="10808"/>
                    <a:pt x="12643" y="11942"/>
                  </a:cubicBezTo>
                  <a:cubicBezTo>
                    <a:pt x="12210" y="12043"/>
                    <a:pt x="11809" y="12176"/>
                    <a:pt x="11342" y="12209"/>
                  </a:cubicBezTo>
                  <a:lnTo>
                    <a:pt x="10342" y="12343"/>
                  </a:lnTo>
                  <a:cubicBezTo>
                    <a:pt x="11142" y="10875"/>
                    <a:pt x="11542" y="9374"/>
                    <a:pt x="11609" y="7873"/>
                  </a:cubicBezTo>
                  <a:close/>
                  <a:moveTo>
                    <a:pt x="7540" y="7973"/>
                  </a:moveTo>
                  <a:lnTo>
                    <a:pt x="7540" y="12476"/>
                  </a:lnTo>
                  <a:cubicBezTo>
                    <a:pt x="7006" y="12443"/>
                    <a:pt x="6439" y="12376"/>
                    <a:pt x="5805" y="12343"/>
                  </a:cubicBezTo>
                  <a:cubicBezTo>
                    <a:pt x="5004" y="10875"/>
                    <a:pt x="4604" y="9441"/>
                    <a:pt x="4537" y="7973"/>
                  </a:cubicBezTo>
                  <a:close/>
                  <a:moveTo>
                    <a:pt x="11142" y="7940"/>
                  </a:moveTo>
                  <a:cubicBezTo>
                    <a:pt x="11109" y="9441"/>
                    <a:pt x="10675" y="10942"/>
                    <a:pt x="9808" y="12443"/>
                  </a:cubicBezTo>
                  <a:cubicBezTo>
                    <a:pt x="9274" y="12476"/>
                    <a:pt x="8640" y="12476"/>
                    <a:pt x="8007" y="12476"/>
                  </a:cubicBezTo>
                  <a:lnTo>
                    <a:pt x="8007" y="7940"/>
                  </a:lnTo>
                  <a:close/>
                  <a:moveTo>
                    <a:pt x="13611" y="12143"/>
                  </a:moveTo>
                  <a:cubicBezTo>
                    <a:pt x="12843" y="13177"/>
                    <a:pt x="11809" y="14011"/>
                    <a:pt x="10608" y="14511"/>
                  </a:cubicBezTo>
                  <a:cubicBezTo>
                    <a:pt x="11509" y="13977"/>
                    <a:pt x="12310" y="13210"/>
                    <a:pt x="12877" y="12343"/>
                  </a:cubicBezTo>
                  <a:cubicBezTo>
                    <a:pt x="13144" y="12276"/>
                    <a:pt x="13377" y="12209"/>
                    <a:pt x="13611" y="12143"/>
                  </a:cubicBezTo>
                  <a:close/>
                  <a:moveTo>
                    <a:pt x="1769" y="11942"/>
                  </a:moveTo>
                  <a:lnTo>
                    <a:pt x="2636" y="12176"/>
                  </a:lnTo>
                  <a:cubicBezTo>
                    <a:pt x="3303" y="13210"/>
                    <a:pt x="4204" y="14044"/>
                    <a:pt x="5305" y="14678"/>
                  </a:cubicBezTo>
                  <a:cubicBezTo>
                    <a:pt x="3870" y="14144"/>
                    <a:pt x="2636" y="13177"/>
                    <a:pt x="1769" y="11942"/>
                  </a:cubicBezTo>
                  <a:close/>
                  <a:moveTo>
                    <a:pt x="6105" y="12776"/>
                  </a:moveTo>
                  <a:cubicBezTo>
                    <a:pt x="6606" y="12843"/>
                    <a:pt x="7106" y="12843"/>
                    <a:pt x="7540" y="12876"/>
                  </a:cubicBezTo>
                  <a:lnTo>
                    <a:pt x="7540" y="14711"/>
                  </a:lnTo>
                  <a:cubicBezTo>
                    <a:pt x="6972" y="14111"/>
                    <a:pt x="6505" y="13410"/>
                    <a:pt x="6105" y="12776"/>
                  </a:cubicBezTo>
                  <a:close/>
                  <a:moveTo>
                    <a:pt x="9541" y="12843"/>
                  </a:moveTo>
                  <a:lnTo>
                    <a:pt x="9541" y="12843"/>
                  </a:lnTo>
                  <a:cubicBezTo>
                    <a:pt x="9141" y="13510"/>
                    <a:pt x="8607" y="14177"/>
                    <a:pt x="8007" y="14845"/>
                  </a:cubicBezTo>
                  <a:lnTo>
                    <a:pt x="8007" y="12876"/>
                  </a:lnTo>
                  <a:lnTo>
                    <a:pt x="8307" y="12876"/>
                  </a:lnTo>
                  <a:cubicBezTo>
                    <a:pt x="8707" y="12876"/>
                    <a:pt x="9141" y="12876"/>
                    <a:pt x="9541" y="12843"/>
                  </a:cubicBezTo>
                  <a:close/>
                  <a:moveTo>
                    <a:pt x="12276" y="12476"/>
                  </a:moveTo>
                  <a:lnTo>
                    <a:pt x="12276" y="12476"/>
                  </a:lnTo>
                  <a:cubicBezTo>
                    <a:pt x="11309" y="13644"/>
                    <a:pt x="10041" y="14478"/>
                    <a:pt x="8540" y="14878"/>
                  </a:cubicBezTo>
                  <a:cubicBezTo>
                    <a:pt x="9141" y="14211"/>
                    <a:pt x="9641" y="13510"/>
                    <a:pt x="10108" y="12810"/>
                  </a:cubicBezTo>
                  <a:cubicBezTo>
                    <a:pt x="10875" y="12710"/>
                    <a:pt x="11642" y="12643"/>
                    <a:pt x="12276" y="12476"/>
                  </a:cubicBezTo>
                  <a:close/>
                  <a:moveTo>
                    <a:pt x="3303" y="12343"/>
                  </a:moveTo>
                  <a:lnTo>
                    <a:pt x="3303" y="12343"/>
                  </a:lnTo>
                  <a:cubicBezTo>
                    <a:pt x="4104" y="12510"/>
                    <a:pt x="4838" y="12643"/>
                    <a:pt x="5538" y="12710"/>
                  </a:cubicBezTo>
                  <a:cubicBezTo>
                    <a:pt x="5972" y="13477"/>
                    <a:pt x="6505" y="14211"/>
                    <a:pt x="7139" y="14945"/>
                  </a:cubicBezTo>
                  <a:cubicBezTo>
                    <a:pt x="5605" y="14511"/>
                    <a:pt x="4271" y="13544"/>
                    <a:pt x="3303" y="12343"/>
                  </a:cubicBezTo>
                  <a:close/>
                  <a:moveTo>
                    <a:pt x="7773" y="1"/>
                  </a:moveTo>
                  <a:cubicBezTo>
                    <a:pt x="3470" y="1"/>
                    <a:pt x="1" y="3470"/>
                    <a:pt x="1" y="7773"/>
                  </a:cubicBezTo>
                  <a:cubicBezTo>
                    <a:pt x="1" y="12043"/>
                    <a:pt x="3470" y="15512"/>
                    <a:pt x="7773" y="15512"/>
                  </a:cubicBezTo>
                  <a:lnTo>
                    <a:pt x="7940" y="15512"/>
                  </a:lnTo>
                  <a:cubicBezTo>
                    <a:pt x="12143" y="15445"/>
                    <a:pt x="15512" y="11976"/>
                    <a:pt x="15512" y="7773"/>
                  </a:cubicBezTo>
                  <a:cubicBezTo>
                    <a:pt x="15512" y="3536"/>
                    <a:pt x="12143" y="101"/>
                    <a:pt x="7940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What are we working on?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62" name="Google Shape;362;p36"/>
          <p:cNvSpPr txBox="1">
            <a:spLocks noGrp="1"/>
          </p:cNvSpPr>
          <p:nvPr>
            <p:ph type="title" idx="2"/>
          </p:nvPr>
        </p:nvSpPr>
        <p:spPr>
          <a:xfrm>
            <a:off x="3599548" y="32825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63" name="Google Shape;363;p36"/>
          <p:cNvSpPr txBox="1">
            <a:spLocks noGrp="1"/>
          </p:cNvSpPr>
          <p:nvPr>
            <p:ph type="subTitle" idx="1"/>
          </p:nvPr>
        </p:nvSpPr>
        <p:spPr>
          <a:xfrm>
            <a:off x="3599552" y="3810230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364" name="Google Shape;364;p36"/>
          <p:cNvSpPr txBox="1">
            <a:spLocks noGrp="1"/>
          </p:cNvSpPr>
          <p:nvPr>
            <p:ph type="title" idx="3"/>
          </p:nvPr>
        </p:nvSpPr>
        <p:spPr>
          <a:xfrm>
            <a:off x="720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65" name="Google Shape;365;p36"/>
          <p:cNvSpPr txBox="1">
            <a:spLocks noGrp="1"/>
          </p:cNvSpPr>
          <p:nvPr>
            <p:ph type="subTitle" idx="4"/>
          </p:nvPr>
        </p:nvSpPr>
        <p:spPr>
          <a:xfrm>
            <a:off x="720025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366" name="Google Shape;366;p36"/>
          <p:cNvSpPr txBox="1">
            <a:spLocks noGrp="1"/>
          </p:cNvSpPr>
          <p:nvPr>
            <p:ph type="title" idx="5"/>
          </p:nvPr>
        </p:nvSpPr>
        <p:spPr>
          <a:xfrm>
            <a:off x="6486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67" name="Google Shape;367;p36"/>
          <p:cNvSpPr txBox="1">
            <a:spLocks noGrp="1"/>
          </p:cNvSpPr>
          <p:nvPr>
            <p:ph type="subTitle" idx="6"/>
          </p:nvPr>
        </p:nvSpPr>
        <p:spPr>
          <a:xfrm>
            <a:off x="6486007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grpSp>
        <p:nvGrpSpPr>
          <p:cNvPr id="368" name="Google Shape;368;p36"/>
          <p:cNvGrpSpPr/>
          <p:nvPr/>
        </p:nvGrpSpPr>
        <p:grpSpPr>
          <a:xfrm>
            <a:off x="1317586" y="1780372"/>
            <a:ext cx="749797" cy="717499"/>
            <a:chOff x="1317586" y="1856572"/>
            <a:chExt cx="749797" cy="717499"/>
          </a:xfrm>
        </p:grpSpPr>
        <p:sp>
          <p:nvSpPr>
            <p:cNvPr id="369" name="Google Shape;369;p36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" name="Google Shape;371;p36"/>
          <p:cNvGrpSpPr/>
          <p:nvPr/>
        </p:nvGrpSpPr>
        <p:grpSpPr>
          <a:xfrm>
            <a:off x="1544241" y="1912062"/>
            <a:ext cx="335536" cy="418091"/>
            <a:chOff x="1325198" y="1996261"/>
            <a:chExt cx="335536" cy="418091"/>
          </a:xfrm>
        </p:grpSpPr>
        <p:sp>
          <p:nvSpPr>
            <p:cNvPr id="372" name="Google Shape;372;p36"/>
            <p:cNvSpPr/>
            <p:nvPr/>
          </p:nvSpPr>
          <p:spPr>
            <a:xfrm>
              <a:off x="1418889" y="2114228"/>
              <a:ext cx="146340" cy="71793"/>
            </a:xfrm>
            <a:custGeom>
              <a:avLst/>
              <a:gdLst/>
              <a:ahLst/>
              <a:cxnLst/>
              <a:rect l="l" t="t" r="r" b="b"/>
              <a:pathLst>
                <a:path w="4678" h="2295" extrusionOk="0">
                  <a:moveTo>
                    <a:pt x="4474" y="1"/>
                  </a:moveTo>
                  <a:lnTo>
                    <a:pt x="205" y="2"/>
                  </a:lnTo>
                  <a:cubicBezTo>
                    <a:pt x="92" y="2"/>
                    <a:pt x="1" y="93"/>
                    <a:pt x="1" y="205"/>
                  </a:cubicBezTo>
                  <a:lnTo>
                    <a:pt x="1" y="2053"/>
                  </a:lnTo>
                  <a:cubicBezTo>
                    <a:pt x="1" y="2167"/>
                    <a:pt x="93" y="2261"/>
                    <a:pt x="207" y="2264"/>
                  </a:cubicBezTo>
                  <a:lnTo>
                    <a:pt x="1226" y="2277"/>
                  </a:lnTo>
                  <a:lnTo>
                    <a:pt x="1228" y="2277"/>
                  </a:lnTo>
                  <a:cubicBezTo>
                    <a:pt x="1334" y="2277"/>
                    <a:pt x="1423" y="2198"/>
                    <a:pt x="1436" y="2093"/>
                  </a:cubicBezTo>
                  <a:cubicBezTo>
                    <a:pt x="1490" y="1649"/>
                    <a:pt x="1870" y="1314"/>
                    <a:pt x="2318" y="1314"/>
                  </a:cubicBezTo>
                  <a:cubicBezTo>
                    <a:pt x="2765" y="1314"/>
                    <a:pt x="3144" y="1648"/>
                    <a:pt x="3198" y="2091"/>
                  </a:cubicBezTo>
                  <a:lnTo>
                    <a:pt x="3206" y="2150"/>
                  </a:lnTo>
                  <a:cubicBezTo>
                    <a:pt x="3216" y="2225"/>
                    <a:pt x="3279" y="2281"/>
                    <a:pt x="3355" y="2283"/>
                  </a:cubicBezTo>
                  <a:lnTo>
                    <a:pt x="4524" y="2294"/>
                  </a:lnTo>
                  <a:cubicBezTo>
                    <a:pt x="4525" y="2294"/>
                    <a:pt x="4526" y="2294"/>
                    <a:pt x="4526" y="2294"/>
                  </a:cubicBezTo>
                  <a:cubicBezTo>
                    <a:pt x="4579" y="2294"/>
                    <a:pt x="4614" y="2267"/>
                    <a:pt x="4632" y="2250"/>
                  </a:cubicBezTo>
                  <a:cubicBezTo>
                    <a:pt x="4648" y="2235"/>
                    <a:pt x="4673" y="2203"/>
                    <a:pt x="4675" y="2155"/>
                  </a:cubicBezTo>
                  <a:lnTo>
                    <a:pt x="4675" y="1119"/>
                  </a:lnTo>
                  <a:cubicBezTo>
                    <a:pt x="4675" y="1114"/>
                    <a:pt x="4677" y="1109"/>
                    <a:pt x="4677" y="1103"/>
                  </a:cubicBezTo>
                  <a:lnTo>
                    <a:pt x="4677" y="203"/>
                  </a:lnTo>
                  <a:cubicBezTo>
                    <a:pt x="4677" y="150"/>
                    <a:pt x="4655" y="98"/>
                    <a:pt x="4618" y="59"/>
                  </a:cubicBezTo>
                  <a:cubicBezTo>
                    <a:pt x="4580" y="21"/>
                    <a:pt x="4529" y="1"/>
                    <a:pt x="44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1444822" y="2277209"/>
              <a:ext cx="90688" cy="41199"/>
            </a:xfrm>
            <a:custGeom>
              <a:avLst/>
              <a:gdLst/>
              <a:ahLst/>
              <a:cxnLst/>
              <a:rect l="l" t="t" r="r" b="b"/>
              <a:pathLst>
                <a:path w="2899" h="1317" extrusionOk="0">
                  <a:moveTo>
                    <a:pt x="307" y="1"/>
                  </a:moveTo>
                  <a:lnTo>
                    <a:pt x="210" y="320"/>
                  </a:lnTo>
                  <a:cubicBezTo>
                    <a:pt x="164" y="474"/>
                    <a:pt x="92" y="616"/>
                    <a:pt x="1" y="740"/>
                  </a:cubicBezTo>
                  <a:cubicBezTo>
                    <a:pt x="383" y="1112"/>
                    <a:pt x="887" y="1317"/>
                    <a:pt x="1421" y="1317"/>
                  </a:cubicBezTo>
                  <a:cubicBezTo>
                    <a:pt x="1967" y="1317"/>
                    <a:pt x="2479" y="1106"/>
                    <a:pt x="2864" y="720"/>
                  </a:cubicBezTo>
                  <a:lnTo>
                    <a:pt x="2899" y="684"/>
                  </a:lnTo>
                  <a:cubicBezTo>
                    <a:pt x="2821" y="572"/>
                    <a:pt x="2758" y="448"/>
                    <a:pt x="2713" y="314"/>
                  </a:cubicBezTo>
                  <a:lnTo>
                    <a:pt x="2621" y="35"/>
                  </a:lnTo>
                  <a:cubicBezTo>
                    <a:pt x="2275" y="175"/>
                    <a:pt x="1898" y="252"/>
                    <a:pt x="1507" y="252"/>
                  </a:cubicBezTo>
                  <a:cubicBezTo>
                    <a:pt x="1502" y="252"/>
                    <a:pt x="1497" y="252"/>
                    <a:pt x="1492" y="252"/>
                  </a:cubicBezTo>
                  <a:cubicBezTo>
                    <a:pt x="1075" y="252"/>
                    <a:pt x="674" y="163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1464781" y="2077596"/>
              <a:ext cx="54588" cy="12200"/>
            </a:xfrm>
            <a:custGeom>
              <a:avLst/>
              <a:gdLst/>
              <a:ahLst/>
              <a:cxnLst/>
              <a:rect l="l" t="t" r="r" b="b"/>
              <a:pathLst>
                <a:path w="1745" h="390" extrusionOk="0">
                  <a:moveTo>
                    <a:pt x="872" y="1"/>
                  </a:moveTo>
                  <a:cubicBezTo>
                    <a:pt x="629" y="1"/>
                    <a:pt x="386" y="84"/>
                    <a:pt x="175" y="251"/>
                  </a:cubicBezTo>
                  <a:lnTo>
                    <a:pt x="1" y="389"/>
                  </a:lnTo>
                  <a:lnTo>
                    <a:pt x="1745" y="389"/>
                  </a:lnTo>
                  <a:lnTo>
                    <a:pt x="1570" y="251"/>
                  </a:lnTo>
                  <a:cubicBezTo>
                    <a:pt x="1358" y="84"/>
                    <a:pt x="1115" y="1"/>
                    <a:pt x="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1588628" y="2139566"/>
              <a:ext cx="32158" cy="57529"/>
            </a:xfrm>
            <a:custGeom>
              <a:avLst/>
              <a:gdLst/>
              <a:ahLst/>
              <a:cxnLst/>
              <a:rect l="l" t="t" r="r" b="b"/>
              <a:pathLst>
                <a:path w="1028" h="1839" extrusionOk="0">
                  <a:moveTo>
                    <a:pt x="34" y="0"/>
                  </a:moveTo>
                  <a:lnTo>
                    <a:pt x="34" y="1332"/>
                  </a:lnTo>
                  <a:cubicBezTo>
                    <a:pt x="34" y="1344"/>
                    <a:pt x="34" y="1356"/>
                    <a:pt x="33" y="1367"/>
                  </a:cubicBezTo>
                  <a:cubicBezTo>
                    <a:pt x="33" y="1529"/>
                    <a:pt x="22" y="1684"/>
                    <a:pt x="0" y="1838"/>
                  </a:cubicBezTo>
                  <a:lnTo>
                    <a:pt x="108" y="1838"/>
                  </a:lnTo>
                  <a:cubicBezTo>
                    <a:pt x="616" y="1838"/>
                    <a:pt x="1027" y="1427"/>
                    <a:pt x="1027" y="919"/>
                  </a:cubicBezTo>
                  <a:cubicBezTo>
                    <a:pt x="1027" y="411"/>
                    <a:pt x="616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1423425" y="2179764"/>
              <a:ext cx="136830" cy="80865"/>
            </a:xfrm>
            <a:custGeom>
              <a:avLst/>
              <a:gdLst/>
              <a:ahLst/>
              <a:cxnLst/>
              <a:rect l="l" t="t" r="r" b="b"/>
              <a:pathLst>
                <a:path w="4374" h="2585" extrusionOk="0">
                  <a:moveTo>
                    <a:pt x="2172" y="0"/>
                  </a:moveTo>
                  <a:cubicBezTo>
                    <a:pt x="2120" y="0"/>
                    <a:pt x="2075" y="40"/>
                    <a:pt x="2068" y="93"/>
                  </a:cubicBezTo>
                  <a:cubicBezTo>
                    <a:pt x="2006" y="591"/>
                    <a:pt x="1584" y="964"/>
                    <a:pt x="1084" y="964"/>
                  </a:cubicBezTo>
                  <a:cubicBezTo>
                    <a:pt x="1079" y="964"/>
                    <a:pt x="1074" y="964"/>
                    <a:pt x="1069" y="964"/>
                  </a:cubicBezTo>
                  <a:lnTo>
                    <a:pt x="52" y="951"/>
                  </a:lnTo>
                  <a:cubicBezTo>
                    <a:pt x="35" y="951"/>
                    <a:pt x="17" y="949"/>
                    <a:pt x="0" y="948"/>
                  </a:cubicBezTo>
                  <a:lnTo>
                    <a:pt x="0" y="948"/>
                  </a:lnTo>
                  <a:cubicBezTo>
                    <a:pt x="333" y="1903"/>
                    <a:pt x="1189" y="2584"/>
                    <a:pt x="2192" y="2584"/>
                  </a:cubicBezTo>
                  <a:cubicBezTo>
                    <a:pt x="2194" y="2584"/>
                    <a:pt x="2196" y="2584"/>
                    <a:pt x="2198" y="2584"/>
                  </a:cubicBezTo>
                  <a:cubicBezTo>
                    <a:pt x="3188" y="2584"/>
                    <a:pt x="4034" y="1919"/>
                    <a:pt x="4373" y="982"/>
                  </a:cubicBezTo>
                  <a:lnTo>
                    <a:pt x="4371" y="982"/>
                  </a:lnTo>
                  <a:lnTo>
                    <a:pt x="3204" y="970"/>
                  </a:lnTo>
                  <a:cubicBezTo>
                    <a:pt x="2737" y="966"/>
                    <a:pt x="2341" y="614"/>
                    <a:pt x="2284" y="150"/>
                  </a:cubicBezTo>
                  <a:lnTo>
                    <a:pt x="2277" y="93"/>
                  </a:lnTo>
                  <a:cubicBezTo>
                    <a:pt x="2270" y="40"/>
                    <a:pt x="2225" y="0"/>
                    <a:pt x="2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1364176" y="2139566"/>
              <a:ext cx="31220" cy="57529"/>
            </a:xfrm>
            <a:custGeom>
              <a:avLst/>
              <a:gdLst/>
              <a:ahLst/>
              <a:cxnLst/>
              <a:rect l="l" t="t" r="r" b="b"/>
              <a:pathLst>
                <a:path w="998" h="1839" extrusionOk="0">
                  <a:moveTo>
                    <a:pt x="920" y="0"/>
                  </a:moveTo>
                  <a:cubicBezTo>
                    <a:pt x="412" y="0"/>
                    <a:pt x="1" y="411"/>
                    <a:pt x="1" y="919"/>
                  </a:cubicBezTo>
                  <a:cubicBezTo>
                    <a:pt x="1" y="1427"/>
                    <a:pt x="412" y="1838"/>
                    <a:pt x="920" y="1838"/>
                  </a:cubicBezTo>
                  <a:lnTo>
                    <a:pt x="998" y="1838"/>
                  </a:lnTo>
                  <a:cubicBezTo>
                    <a:pt x="976" y="1682"/>
                    <a:pt x="965" y="1520"/>
                    <a:pt x="965" y="1357"/>
                  </a:cubicBezTo>
                  <a:lnTo>
                    <a:pt x="965" y="773"/>
                  </a:lnTo>
                  <a:cubicBezTo>
                    <a:pt x="965" y="761"/>
                    <a:pt x="966" y="750"/>
                    <a:pt x="966" y="739"/>
                  </a:cubicBezTo>
                  <a:lnTo>
                    <a:pt x="9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1325198" y="2313654"/>
              <a:ext cx="335536" cy="100698"/>
            </a:xfrm>
            <a:custGeom>
              <a:avLst/>
              <a:gdLst/>
              <a:ahLst/>
              <a:cxnLst/>
              <a:rect l="l" t="t" r="r" b="b"/>
              <a:pathLst>
                <a:path w="10726" h="3219" extrusionOk="0">
                  <a:moveTo>
                    <a:pt x="7346" y="0"/>
                  </a:moveTo>
                  <a:cubicBezTo>
                    <a:pt x="7334" y="17"/>
                    <a:pt x="7320" y="36"/>
                    <a:pt x="7303" y="52"/>
                  </a:cubicBezTo>
                  <a:lnTo>
                    <a:pt x="7244" y="111"/>
                  </a:lnTo>
                  <a:cubicBezTo>
                    <a:pt x="6710" y="644"/>
                    <a:pt x="6002" y="939"/>
                    <a:pt x="5248" y="939"/>
                  </a:cubicBezTo>
                  <a:cubicBezTo>
                    <a:pt x="4495" y="939"/>
                    <a:pt x="3787" y="644"/>
                    <a:pt x="3253" y="111"/>
                  </a:cubicBezTo>
                  <a:cubicBezTo>
                    <a:pt x="3233" y="90"/>
                    <a:pt x="3215" y="69"/>
                    <a:pt x="3201" y="44"/>
                  </a:cubicBezTo>
                  <a:lnTo>
                    <a:pt x="1181" y="520"/>
                  </a:lnTo>
                  <a:cubicBezTo>
                    <a:pt x="744" y="668"/>
                    <a:pt x="413" y="1058"/>
                    <a:pt x="315" y="1541"/>
                  </a:cubicBezTo>
                  <a:lnTo>
                    <a:pt x="28" y="2950"/>
                  </a:lnTo>
                  <a:cubicBezTo>
                    <a:pt x="1" y="3089"/>
                    <a:pt x="98" y="3219"/>
                    <a:pt x="228" y="3219"/>
                  </a:cubicBezTo>
                  <a:lnTo>
                    <a:pt x="10498" y="3219"/>
                  </a:lnTo>
                  <a:cubicBezTo>
                    <a:pt x="10628" y="3218"/>
                    <a:pt x="10725" y="3084"/>
                    <a:pt x="10694" y="2945"/>
                  </a:cubicBezTo>
                  <a:lnTo>
                    <a:pt x="10355" y="1428"/>
                  </a:lnTo>
                  <a:cubicBezTo>
                    <a:pt x="10244" y="939"/>
                    <a:pt x="9896" y="552"/>
                    <a:pt x="9447" y="421"/>
                  </a:cubicBezTo>
                  <a:lnTo>
                    <a:pt x="7409" y="21"/>
                  </a:lnTo>
                  <a:cubicBezTo>
                    <a:pt x="7387" y="13"/>
                    <a:pt x="7367" y="6"/>
                    <a:pt x="7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>
              <a:off x="1399807" y="1996261"/>
              <a:ext cx="182533" cy="104859"/>
            </a:xfrm>
            <a:custGeom>
              <a:avLst/>
              <a:gdLst/>
              <a:ahLst/>
              <a:cxnLst/>
              <a:rect l="l" t="t" r="r" b="b"/>
              <a:pathLst>
                <a:path w="5835" h="3352" extrusionOk="0">
                  <a:moveTo>
                    <a:pt x="4546" y="1"/>
                  </a:moveTo>
                  <a:lnTo>
                    <a:pt x="2975" y="34"/>
                  </a:lnTo>
                  <a:cubicBezTo>
                    <a:pt x="1838" y="58"/>
                    <a:pt x="900" y="397"/>
                    <a:pt x="366" y="1399"/>
                  </a:cubicBezTo>
                  <a:cubicBezTo>
                    <a:pt x="354" y="1421"/>
                    <a:pt x="344" y="1442"/>
                    <a:pt x="332" y="1464"/>
                  </a:cubicBezTo>
                  <a:cubicBezTo>
                    <a:pt x="260" y="1604"/>
                    <a:pt x="75" y="1895"/>
                    <a:pt x="31" y="2387"/>
                  </a:cubicBezTo>
                  <a:cubicBezTo>
                    <a:pt x="1" y="2729"/>
                    <a:pt x="14" y="3056"/>
                    <a:pt x="52" y="3351"/>
                  </a:cubicBezTo>
                  <a:cubicBezTo>
                    <a:pt x="233" y="3131"/>
                    <a:pt x="507" y="2989"/>
                    <a:pt x="812" y="2989"/>
                  </a:cubicBezTo>
                  <a:lnTo>
                    <a:pt x="1767" y="2237"/>
                  </a:lnTo>
                  <a:cubicBezTo>
                    <a:pt x="2121" y="1958"/>
                    <a:pt x="2536" y="1819"/>
                    <a:pt x="2950" y="1819"/>
                  </a:cubicBezTo>
                  <a:cubicBezTo>
                    <a:pt x="3364" y="1819"/>
                    <a:pt x="3777" y="1958"/>
                    <a:pt x="4130" y="2235"/>
                  </a:cubicBezTo>
                  <a:lnTo>
                    <a:pt x="5085" y="2988"/>
                  </a:lnTo>
                  <a:cubicBezTo>
                    <a:pt x="5332" y="2988"/>
                    <a:pt x="5562" y="3078"/>
                    <a:pt x="5743" y="3242"/>
                  </a:cubicBezTo>
                  <a:cubicBezTo>
                    <a:pt x="5797" y="2855"/>
                    <a:pt x="5834" y="2463"/>
                    <a:pt x="5825" y="2165"/>
                  </a:cubicBezTo>
                  <a:cubicBezTo>
                    <a:pt x="5809" y="1666"/>
                    <a:pt x="5571" y="874"/>
                    <a:pt x="5372" y="448"/>
                  </a:cubicBezTo>
                  <a:cubicBezTo>
                    <a:pt x="5224" y="134"/>
                    <a:pt x="4930" y="21"/>
                    <a:pt x="45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36"/>
          <p:cNvGrpSpPr/>
          <p:nvPr/>
        </p:nvGrpSpPr>
        <p:grpSpPr>
          <a:xfrm>
            <a:off x="4200561" y="2470572"/>
            <a:ext cx="749797" cy="717499"/>
            <a:chOff x="1317586" y="1856572"/>
            <a:chExt cx="749797" cy="717499"/>
          </a:xfrm>
        </p:grpSpPr>
        <p:sp>
          <p:nvSpPr>
            <p:cNvPr id="381" name="Google Shape;381;p36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6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36"/>
          <p:cNvGrpSpPr/>
          <p:nvPr/>
        </p:nvGrpSpPr>
        <p:grpSpPr>
          <a:xfrm>
            <a:off x="7083536" y="1780372"/>
            <a:ext cx="749797" cy="717499"/>
            <a:chOff x="1317586" y="1856572"/>
            <a:chExt cx="749797" cy="717499"/>
          </a:xfrm>
        </p:grpSpPr>
        <p:sp>
          <p:nvSpPr>
            <p:cNvPr id="384" name="Google Shape;384;p36"/>
            <p:cNvSpPr/>
            <p:nvPr/>
          </p:nvSpPr>
          <p:spPr>
            <a:xfrm>
              <a:off x="1317586" y="189188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6"/>
            <p:cNvSpPr/>
            <p:nvPr/>
          </p:nvSpPr>
          <p:spPr>
            <a:xfrm>
              <a:off x="1356662" y="185657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36"/>
          <p:cNvGrpSpPr/>
          <p:nvPr/>
        </p:nvGrpSpPr>
        <p:grpSpPr>
          <a:xfrm>
            <a:off x="7249359" y="1930079"/>
            <a:ext cx="418184" cy="418091"/>
            <a:chOff x="3844034" y="4190228"/>
            <a:chExt cx="418184" cy="418091"/>
          </a:xfrm>
        </p:grpSpPr>
        <p:sp>
          <p:nvSpPr>
            <p:cNvPr id="387" name="Google Shape;387;p36"/>
            <p:cNvSpPr/>
            <p:nvPr/>
          </p:nvSpPr>
          <p:spPr>
            <a:xfrm>
              <a:off x="3844034" y="4190259"/>
              <a:ext cx="144025" cy="143993"/>
            </a:xfrm>
            <a:custGeom>
              <a:avLst/>
              <a:gdLst/>
              <a:ahLst/>
              <a:cxnLst/>
              <a:rect l="l" t="t" r="r" b="b"/>
              <a:pathLst>
                <a:path w="4604" h="4603" extrusionOk="0">
                  <a:moveTo>
                    <a:pt x="392" y="0"/>
                  </a:moveTo>
                  <a:cubicBezTo>
                    <a:pt x="175" y="0"/>
                    <a:pt x="1" y="176"/>
                    <a:pt x="1" y="391"/>
                  </a:cubicBezTo>
                  <a:lnTo>
                    <a:pt x="1" y="4212"/>
                  </a:lnTo>
                  <a:cubicBezTo>
                    <a:pt x="2" y="4427"/>
                    <a:pt x="177" y="4602"/>
                    <a:pt x="393" y="4602"/>
                  </a:cubicBezTo>
                  <a:cubicBezTo>
                    <a:pt x="609" y="4602"/>
                    <a:pt x="785" y="4427"/>
                    <a:pt x="785" y="4211"/>
                  </a:cubicBezTo>
                  <a:lnTo>
                    <a:pt x="785" y="782"/>
                  </a:lnTo>
                  <a:lnTo>
                    <a:pt x="4213" y="782"/>
                  </a:lnTo>
                  <a:cubicBezTo>
                    <a:pt x="4429" y="782"/>
                    <a:pt x="4604" y="607"/>
                    <a:pt x="4604" y="391"/>
                  </a:cubicBezTo>
                  <a:cubicBezTo>
                    <a:pt x="4604" y="176"/>
                    <a:pt x="4428" y="0"/>
                    <a:pt x="4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6"/>
            <p:cNvSpPr/>
            <p:nvPr/>
          </p:nvSpPr>
          <p:spPr>
            <a:xfrm>
              <a:off x="4118162" y="4190228"/>
              <a:ext cx="144025" cy="143993"/>
            </a:xfrm>
            <a:custGeom>
              <a:avLst/>
              <a:gdLst/>
              <a:ahLst/>
              <a:cxnLst/>
              <a:rect l="l" t="t" r="r" b="b"/>
              <a:pathLst>
                <a:path w="4604" h="4603" extrusionOk="0">
                  <a:moveTo>
                    <a:pt x="392" y="0"/>
                  </a:moveTo>
                  <a:cubicBezTo>
                    <a:pt x="174" y="0"/>
                    <a:pt x="0" y="176"/>
                    <a:pt x="0" y="391"/>
                  </a:cubicBezTo>
                  <a:cubicBezTo>
                    <a:pt x="0" y="607"/>
                    <a:pt x="177" y="782"/>
                    <a:pt x="392" y="782"/>
                  </a:cubicBezTo>
                  <a:lnTo>
                    <a:pt x="3820" y="782"/>
                  </a:lnTo>
                  <a:lnTo>
                    <a:pt x="3820" y="4211"/>
                  </a:lnTo>
                  <a:cubicBezTo>
                    <a:pt x="3820" y="4428"/>
                    <a:pt x="3996" y="4602"/>
                    <a:pt x="4211" y="4602"/>
                  </a:cubicBezTo>
                  <a:cubicBezTo>
                    <a:pt x="4426" y="4602"/>
                    <a:pt x="4603" y="4427"/>
                    <a:pt x="4603" y="4211"/>
                  </a:cubicBezTo>
                  <a:lnTo>
                    <a:pt x="4603" y="390"/>
                  </a:lnTo>
                  <a:cubicBezTo>
                    <a:pt x="4604" y="176"/>
                    <a:pt x="4428" y="0"/>
                    <a:pt x="4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6"/>
            <p:cNvSpPr/>
            <p:nvPr/>
          </p:nvSpPr>
          <p:spPr>
            <a:xfrm>
              <a:off x="4118225" y="4464232"/>
              <a:ext cx="143993" cy="144025"/>
            </a:xfrm>
            <a:custGeom>
              <a:avLst/>
              <a:gdLst/>
              <a:ahLst/>
              <a:cxnLst/>
              <a:rect l="l" t="t" r="r" b="b"/>
              <a:pathLst>
                <a:path w="4603" h="4604" extrusionOk="0">
                  <a:moveTo>
                    <a:pt x="4211" y="1"/>
                  </a:moveTo>
                  <a:cubicBezTo>
                    <a:pt x="3994" y="1"/>
                    <a:pt x="3819" y="177"/>
                    <a:pt x="3819" y="393"/>
                  </a:cubicBezTo>
                  <a:lnTo>
                    <a:pt x="3819" y="3821"/>
                  </a:lnTo>
                  <a:lnTo>
                    <a:pt x="391" y="3821"/>
                  </a:lnTo>
                  <a:cubicBezTo>
                    <a:pt x="175" y="3821"/>
                    <a:pt x="0" y="3997"/>
                    <a:pt x="0" y="4212"/>
                  </a:cubicBezTo>
                  <a:cubicBezTo>
                    <a:pt x="0" y="4427"/>
                    <a:pt x="176" y="4603"/>
                    <a:pt x="391" y="4603"/>
                  </a:cubicBezTo>
                  <a:lnTo>
                    <a:pt x="4212" y="4603"/>
                  </a:lnTo>
                  <a:cubicBezTo>
                    <a:pt x="4428" y="4603"/>
                    <a:pt x="4603" y="4427"/>
                    <a:pt x="4603" y="4212"/>
                  </a:cubicBezTo>
                  <a:lnTo>
                    <a:pt x="4603" y="390"/>
                  </a:lnTo>
                  <a:cubicBezTo>
                    <a:pt x="4602" y="177"/>
                    <a:pt x="4426" y="1"/>
                    <a:pt x="42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6"/>
            <p:cNvSpPr/>
            <p:nvPr/>
          </p:nvSpPr>
          <p:spPr>
            <a:xfrm>
              <a:off x="3844096" y="4464294"/>
              <a:ext cx="144056" cy="144025"/>
            </a:xfrm>
            <a:custGeom>
              <a:avLst/>
              <a:gdLst/>
              <a:ahLst/>
              <a:cxnLst/>
              <a:rect l="l" t="t" r="r" b="b"/>
              <a:pathLst>
                <a:path w="4605" h="4604" extrusionOk="0">
                  <a:moveTo>
                    <a:pt x="393" y="1"/>
                  </a:moveTo>
                  <a:cubicBezTo>
                    <a:pt x="175" y="1"/>
                    <a:pt x="1" y="176"/>
                    <a:pt x="1" y="392"/>
                  </a:cubicBezTo>
                  <a:lnTo>
                    <a:pt x="1" y="4213"/>
                  </a:lnTo>
                  <a:cubicBezTo>
                    <a:pt x="1" y="4429"/>
                    <a:pt x="177" y="4603"/>
                    <a:pt x="393" y="4603"/>
                  </a:cubicBezTo>
                  <a:lnTo>
                    <a:pt x="4214" y="4603"/>
                  </a:lnTo>
                  <a:cubicBezTo>
                    <a:pt x="4430" y="4603"/>
                    <a:pt x="4605" y="4428"/>
                    <a:pt x="4605" y="4213"/>
                  </a:cubicBezTo>
                  <a:cubicBezTo>
                    <a:pt x="4605" y="3997"/>
                    <a:pt x="4429" y="3820"/>
                    <a:pt x="4212" y="3820"/>
                  </a:cubicBezTo>
                  <a:lnTo>
                    <a:pt x="784" y="3820"/>
                  </a:lnTo>
                  <a:lnTo>
                    <a:pt x="784" y="392"/>
                  </a:lnTo>
                  <a:cubicBezTo>
                    <a:pt x="784" y="175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6"/>
            <p:cNvSpPr/>
            <p:nvPr/>
          </p:nvSpPr>
          <p:spPr>
            <a:xfrm>
              <a:off x="4028256" y="4371542"/>
              <a:ext cx="49770" cy="15485"/>
            </a:xfrm>
            <a:custGeom>
              <a:avLst/>
              <a:gdLst/>
              <a:ahLst/>
              <a:cxnLst/>
              <a:rect l="l" t="t" r="r" b="b"/>
              <a:pathLst>
                <a:path w="1591" h="495" extrusionOk="0">
                  <a:moveTo>
                    <a:pt x="796" y="0"/>
                  </a:moveTo>
                  <a:cubicBezTo>
                    <a:pt x="447" y="0"/>
                    <a:pt x="145" y="202"/>
                    <a:pt x="1" y="495"/>
                  </a:cubicBezTo>
                  <a:lnTo>
                    <a:pt x="1591" y="495"/>
                  </a:lnTo>
                  <a:cubicBezTo>
                    <a:pt x="1446" y="201"/>
                    <a:pt x="1144" y="0"/>
                    <a:pt x="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4028256" y="4411521"/>
              <a:ext cx="49770" cy="15485"/>
            </a:xfrm>
            <a:custGeom>
              <a:avLst/>
              <a:gdLst/>
              <a:ahLst/>
              <a:cxnLst/>
              <a:rect l="l" t="t" r="r" b="b"/>
              <a:pathLst>
                <a:path w="1591" h="495" extrusionOk="0">
                  <a:moveTo>
                    <a:pt x="1" y="0"/>
                  </a:moveTo>
                  <a:cubicBezTo>
                    <a:pt x="144" y="293"/>
                    <a:pt x="447" y="495"/>
                    <a:pt x="796" y="495"/>
                  </a:cubicBezTo>
                  <a:cubicBezTo>
                    <a:pt x="1145" y="495"/>
                    <a:pt x="1446" y="294"/>
                    <a:pt x="15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119758" y="4306630"/>
              <a:ext cx="116559" cy="80427"/>
            </a:xfrm>
            <a:custGeom>
              <a:avLst/>
              <a:gdLst/>
              <a:ahLst/>
              <a:cxnLst/>
              <a:rect l="l" t="t" r="r" b="b"/>
              <a:pathLst>
                <a:path w="3726" h="2571" extrusionOk="0">
                  <a:moveTo>
                    <a:pt x="0" y="1"/>
                  </a:moveTo>
                  <a:cubicBezTo>
                    <a:pt x="158" y="116"/>
                    <a:pt x="308" y="242"/>
                    <a:pt x="449" y="384"/>
                  </a:cubicBezTo>
                  <a:cubicBezTo>
                    <a:pt x="1045" y="979"/>
                    <a:pt x="1408" y="1744"/>
                    <a:pt x="1496" y="2571"/>
                  </a:cubicBezTo>
                  <a:lnTo>
                    <a:pt x="3725" y="2571"/>
                  </a:lnTo>
                  <a:cubicBezTo>
                    <a:pt x="3522" y="2278"/>
                    <a:pt x="3073" y="1709"/>
                    <a:pt x="2347" y="1160"/>
                  </a:cubicBezTo>
                  <a:cubicBezTo>
                    <a:pt x="1651" y="634"/>
                    <a:pt x="859" y="244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6"/>
            <p:cNvSpPr/>
            <p:nvPr/>
          </p:nvSpPr>
          <p:spPr>
            <a:xfrm>
              <a:off x="3964346" y="4411521"/>
              <a:ext cx="177497" cy="77362"/>
            </a:xfrm>
            <a:custGeom>
              <a:avLst/>
              <a:gdLst/>
              <a:ahLst/>
              <a:cxnLst/>
              <a:rect l="l" t="t" r="r" b="b"/>
              <a:pathLst>
                <a:path w="5674" h="2473" extrusionOk="0">
                  <a:moveTo>
                    <a:pt x="0" y="0"/>
                  </a:moveTo>
                  <a:cubicBezTo>
                    <a:pt x="191" y="1396"/>
                    <a:pt x="1388" y="2472"/>
                    <a:pt x="2837" y="2472"/>
                  </a:cubicBezTo>
                  <a:cubicBezTo>
                    <a:pt x="4285" y="2472"/>
                    <a:pt x="5481" y="1396"/>
                    <a:pt x="5673" y="0"/>
                  </a:cubicBezTo>
                  <a:lnTo>
                    <a:pt x="4461" y="0"/>
                  </a:lnTo>
                  <a:cubicBezTo>
                    <a:pt x="4284" y="733"/>
                    <a:pt x="3624" y="1278"/>
                    <a:pt x="2838" y="1278"/>
                  </a:cubicBezTo>
                  <a:cubicBezTo>
                    <a:pt x="2052" y="1278"/>
                    <a:pt x="1391" y="733"/>
                    <a:pt x="1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>
              <a:off x="3964440" y="4309665"/>
              <a:ext cx="177497" cy="77362"/>
            </a:xfrm>
            <a:custGeom>
              <a:avLst/>
              <a:gdLst/>
              <a:ahLst/>
              <a:cxnLst/>
              <a:rect l="l" t="t" r="r" b="b"/>
              <a:pathLst>
                <a:path w="5674" h="2473" extrusionOk="0">
                  <a:moveTo>
                    <a:pt x="2837" y="0"/>
                  </a:moveTo>
                  <a:cubicBezTo>
                    <a:pt x="1388" y="0"/>
                    <a:pt x="190" y="1076"/>
                    <a:pt x="1" y="2473"/>
                  </a:cubicBezTo>
                  <a:lnTo>
                    <a:pt x="1213" y="2473"/>
                  </a:lnTo>
                  <a:cubicBezTo>
                    <a:pt x="1389" y="1740"/>
                    <a:pt x="2050" y="1194"/>
                    <a:pt x="2836" y="1194"/>
                  </a:cubicBezTo>
                  <a:cubicBezTo>
                    <a:pt x="3622" y="1194"/>
                    <a:pt x="4282" y="1740"/>
                    <a:pt x="4460" y="2473"/>
                  </a:cubicBezTo>
                  <a:lnTo>
                    <a:pt x="5673" y="2473"/>
                  </a:lnTo>
                  <a:cubicBezTo>
                    <a:pt x="5482" y="1076"/>
                    <a:pt x="4285" y="0"/>
                    <a:pt x="28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>
              <a:off x="3869873" y="4305535"/>
              <a:ext cx="118185" cy="81522"/>
            </a:xfrm>
            <a:custGeom>
              <a:avLst/>
              <a:gdLst/>
              <a:ahLst/>
              <a:cxnLst/>
              <a:rect l="l" t="t" r="r" b="b"/>
              <a:pathLst>
                <a:path w="3778" h="2606" extrusionOk="0">
                  <a:moveTo>
                    <a:pt x="3778" y="0"/>
                  </a:moveTo>
                  <a:lnTo>
                    <a:pt x="3778" y="0"/>
                  </a:lnTo>
                  <a:cubicBezTo>
                    <a:pt x="3581" y="53"/>
                    <a:pt x="3386" y="115"/>
                    <a:pt x="3196" y="184"/>
                  </a:cubicBezTo>
                  <a:cubicBezTo>
                    <a:pt x="2539" y="423"/>
                    <a:pt x="1928" y="757"/>
                    <a:pt x="1377" y="1178"/>
                  </a:cubicBezTo>
                  <a:cubicBezTo>
                    <a:pt x="651" y="1733"/>
                    <a:pt x="207" y="2303"/>
                    <a:pt x="1" y="2606"/>
                  </a:cubicBezTo>
                  <a:lnTo>
                    <a:pt x="2234" y="2606"/>
                  </a:lnTo>
                  <a:cubicBezTo>
                    <a:pt x="2321" y="1780"/>
                    <a:pt x="2685" y="1015"/>
                    <a:pt x="3282" y="419"/>
                  </a:cubicBezTo>
                  <a:cubicBezTo>
                    <a:pt x="3436" y="262"/>
                    <a:pt x="3602" y="123"/>
                    <a:pt x="3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>
              <a:off x="4118225" y="4411489"/>
              <a:ext cx="118217" cy="81522"/>
            </a:xfrm>
            <a:custGeom>
              <a:avLst/>
              <a:gdLst/>
              <a:ahLst/>
              <a:cxnLst/>
              <a:rect l="l" t="t" r="r" b="b"/>
              <a:pathLst>
                <a:path w="3779" h="2606" extrusionOk="0">
                  <a:moveTo>
                    <a:pt x="1546" y="0"/>
                  </a:moveTo>
                  <a:cubicBezTo>
                    <a:pt x="1458" y="827"/>
                    <a:pt x="1094" y="1592"/>
                    <a:pt x="499" y="2187"/>
                  </a:cubicBezTo>
                  <a:cubicBezTo>
                    <a:pt x="344" y="2342"/>
                    <a:pt x="177" y="2482"/>
                    <a:pt x="0" y="2606"/>
                  </a:cubicBezTo>
                  <a:cubicBezTo>
                    <a:pt x="197" y="2552"/>
                    <a:pt x="392" y="2491"/>
                    <a:pt x="583" y="2422"/>
                  </a:cubicBezTo>
                  <a:cubicBezTo>
                    <a:pt x="1239" y="2183"/>
                    <a:pt x="1852" y="1849"/>
                    <a:pt x="2402" y="1428"/>
                  </a:cubicBezTo>
                  <a:cubicBezTo>
                    <a:pt x="3129" y="873"/>
                    <a:pt x="3572" y="303"/>
                    <a:pt x="3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6"/>
            <p:cNvSpPr/>
            <p:nvPr/>
          </p:nvSpPr>
          <p:spPr>
            <a:xfrm>
              <a:off x="3869904" y="4411521"/>
              <a:ext cx="116652" cy="80365"/>
            </a:xfrm>
            <a:custGeom>
              <a:avLst/>
              <a:gdLst/>
              <a:ahLst/>
              <a:cxnLst/>
              <a:rect l="l" t="t" r="r" b="b"/>
              <a:pathLst>
                <a:path w="3729" h="2569" extrusionOk="0">
                  <a:moveTo>
                    <a:pt x="1" y="0"/>
                  </a:moveTo>
                  <a:cubicBezTo>
                    <a:pt x="206" y="292"/>
                    <a:pt x="655" y="859"/>
                    <a:pt x="1380" y="1410"/>
                  </a:cubicBezTo>
                  <a:cubicBezTo>
                    <a:pt x="2077" y="1938"/>
                    <a:pt x="2869" y="2326"/>
                    <a:pt x="3728" y="2569"/>
                  </a:cubicBezTo>
                  <a:cubicBezTo>
                    <a:pt x="3570" y="2454"/>
                    <a:pt x="3421" y="2328"/>
                    <a:pt x="3279" y="2186"/>
                  </a:cubicBezTo>
                  <a:cubicBezTo>
                    <a:pt x="2684" y="1591"/>
                    <a:pt x="2320" y="826"/>
                    <a:pt x="2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36"/>
          <p:cNvGrpSpPr/>
          <p:nvPr/>
        </p:nvGrpSpPr>
        <p:grpSpPr>
          <a:xfrm>
            <a:off x="4366369" y="2620350"/>
            <a:ext cx="418153" cy="417965"/>
            <a:chOff x="3243191" y="1996386"/>
            <a:chExt cx="418153" cy="417965"/>
          </a:xfrm>
        </p:grpSpPr>
        <p:sp>
          <p:nvSpPr>
            <p:cNvPr id="400" name="Google Shape;400;p36"/>
            <p:cNvSpPr/>
            <p:nvPr/>
          </p:nvSpPr>
          <p:spPr>
            <a:xfrm>
              <a:off x="3604973" y="2102246"/>
              <a:ext cx="56371" cy="309321"/>
            </a:xfrm>
            <a:custGeom>
              <a:avLst/>
              <a:gdLst/>
              <a:ahLst/>
              <a:cxnLst/>
              <a:rect l="l" t="t" r="r" b="b"/>
              <a:pathLst>
                <a:path w="1802" h="9888" extrusionOk="0">
                  <a:moveTo>
                    <a:pt x="1802" y="0"/>
                  </a:moveTo>
                  <a:cubicBezTo>
                    <a:pt x="1415" y="271"/>
                    <a:pt x="872" y="531"/>
                    <a:pt x="118" y="759"/>
                  </a:cubicBezTo>
                  <a:cubicBezTo>
                    <a:pt x="48" y="780"/>
                    <a:pt x="1" y="843"/>
                    <a:pt x="1" y="915"/>
                  </a:cubicBezTo>
                  <a:lnTo>
                    <a:pt x="1" y="9658"/>
                  </a:lnTo>
                  <a:cubicBezTo>
                    <a:pt x="1" y="9789"/>
                    <a:pt x="108" y="9888"/>
                    <a:pt x="229" y="9888"/>
                  </a:cubicBezTo>
                  <a:cubicBezTo>
                    <a:pt x="256" y="9888"/>
                    <a:pt x="283" y="9883"/>
                    <a:pt x="310" y="9872"/>
                  </a:cubicBezTo>
                  <a:cubicBezTo>
                    <a:pt x="1258" y="9512"/>
                    <a:pt x="1802" y="8986"/>
                    <a:pt x="1802" y="8572"/>
                  </a:cubicBezTo>
                  <a:lnTo>
                    <a:pt x="1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6"/>
            <p:cNvSpPr/>
            <p:nvPr/>
          </p:nvSpPr>
          <p:spPr>
            <a:xfrm>
              <a:off x="3428696" y="2054103"/>
              <a:ext cx="46236" cy="46298"/>
            </a:xfrm>
            <a:custGeom>
              <a:avLst/>
              <a:gdLst/>
              <a:ahLst/>
              <a:cxnLst/>
              <a:rect l="l" t="t" r="r" b="b"/>
              <a:pathLst>
                <a:path w="1478" h="1480" extrusionOk="0">
                  <a:moveTo>
                    <a:pt x="739" y="0"/>
                  </a:moveTo>
                  <a:cubicBezTo>
                    <a:pt x="331" y="0"/>
                    <a:pt x="0" y="333"/>
                    <a:pt x="0" y="740"/>
                  </a:cubicBezTo>
                  <a:cubicBezTo>
                    <a:pt x="0" y="1148"/>
                    <a:pt x="331" y="1480"/>
                    <a:pt x="739" y="1480"/>
                  </a:cubicBezTo>
                  <a:cubicBezTo>
                    <a:pt x="1147" y="1480"/>
                    <a:pt x="1477" y="1148"/>
                    <a:pt x="1477" y="740"/>
                  </a:cubicBezTo>
                  <a:cubicBezTo>
                    <a:pt x="1477" y="333"/>
                    <a:pt x="1147" y="0"/>
                    <a:pt x="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6"/>
            <p:cNvSpPr/>
            <p:nvPr/>
          </p:nvSpPr>
          <p:spPr>
            <a:xfrm>
              <a:off x="3243191" y="1996386"/>
              <a:ext cx="418153" cy="298842"/>
            </a:xfrm>
            <a:custGeom>
              <a:avLst/>
              <a:gdLst/>
              <a:ahLst/>
              <a:cxnLst/>
              <a:rect l="l" t="t" r="r" b="b"/>
              <a:pathLst>
                <a:path w="13367" h="9553" extrusionOk="0">
                  <a:moveTo>
                    <a:pt x="6669" y="959"/>
                  </a:moveTo>
                  <a:cubicBezTo>
                    <a:pt x="7565" y="959"/>
                    <a:pt x="8294" y="1690"/>
                    <a:pt x="8294" y="2587"/>
                  </a:cubicBezTo>
                  <a:cubicBezTo>
                    <a:pt x="8294" y="3483"/>
                    <a:pt x="7565" y="4214"/>
                    <a:pt x="6669" y="4214"/>
                  </a:cubicBezTo>
                  <a:cubicBezTo>
                    <a:pt x="5772" y="4214"/>
                    <a:pt x="5043" y="3485"/>
                    <a:pt x="5043" y="2587"/>
                  </a:cubicBezTo>
                  <a:cubicBezTo>
                    <a:pt x="5043" y="1690"/>
                    <a:pt x="5772" y="959"/>
                    <a:pt x="6669" y="959"/>
                  </a:cubicBezTo>
                  <a:close/>
                  <a:moveTo>
                    <a:pt x="6699" y="0"/>
                  </a:moveTo>
                  <a:cubicBezTo>
                    <a:pt x="4839" y="0"/>
                    <a:pt x="3096" y="241"/>
                    <a:pt x="1791" y="680"/>
                  </a:cubicBezTo>
                  <a:cubicBezTo>
                    <a:pt x="1192" y="881"/>
                    <a:pt x="710" y="1120"/>
                    <a:pt x="395" y="1369"/>
                  </a:cubicBezTo>
                  <a:cubicBezTo>
                    <a:pt x="215" y="1512"/>
                    <a:pt x="1" y="1731"/>
                    <a:pt x="1" y="1956"/>
                  </a:cubicBezTo>
                  <a:cubicBezTo>
                    <a:pt x="1" y="2359"/>
                    <a:pt x="621" y="2953"/>
                    <a:pt x="2356" y="3404"/>
                  </a:cubicBezTo>
                  <a:cubicBezTo>
                    <a:pt x="2539" y="3451"/>
                    <a:pt x="2693" y="3626"/>
                    <a:pt x="2689" y="3833"/>
                  </a:cubicBezTo>
                  <a:lnTo>
                    <a:pt x="2689" y="9550"/>
                  </a:lnTo>
                  <a:cubicBezTo>
                    <a:pt x="3132" y="9455"/>
                    <a:pt x="3609" y="9373"/>
                    <a:pt x="4105" y="9308"/>
                  </a:cubicBezTo>
                  <a:cubicBezTo>
                    <a:pt x="4067" y="9199"/>
                    <a:pt x="4042" y="9083"/>
                    <a:pt x="4031" y="8964"/>
                  </a:cubicBezTo>
                  <a:cubicBezTo>
                    <a:pt x="4031" y="8960"/>
                    <a:pt x="4029" y="8955"/>
                    <a:pt x="4029" y="8952"/>
                  </a:cubicBezTo>
                  <a:lnTo>
                    <a:pt x="3859" y="6090"/>
                  </a:lnTo>
                  <a:cubicBezTo>
                    <a:pt x="3832" y="5760"/>
                    <a:pt x="3944" y="5432"/>
                    <a:pt x="4167" y="5188"/>
                  </a:cubicBezTo>
                  <a:cubicBezTo>
                    <a:pt x="4391" y="4942"/>
                    <a:pt x="4710" y="4803"/>
                    <a:pt x="5044" y="4803"/>
                  </a:cubicBezTo>
                  <a:lnTo>
                    <a:pt x="8326" y="4803"/>
                  </a:lnTo>
                  <a:cubicBezTo>
                    <a:pt x="8650" y="4803"/>
                    <a:pt x="8965" y="4937"/>
                    <a:pt x="9188" y="5173"/>
                  </a:cubicBezTo>
                  <a:cubicBezTo>
                    <a:pt x="9409" y="5408"/>
                    <a:pt x="9529" y="5727"/>
                    <a:pt x="9514" y="6049"/>
                  </a:cubicBezTo>
                  <a:lnTo>
                    <a:pt x="9417" y="8906"/>
                  </a:lnTo>
                  <a:lnTo>
                    <a:pt x="9417" y="8913"/>
                  </a:lnTo>
                  <a:cubicBezTo>
                    <a:pt x="9408" y="9056"/>
                    <a:pt x="9381" y="9191"/>
                    <a:pt x="9335" y="9319"/>
                  </a:cubicBezTo>
                  <a:cubicBezTo>
                    <a:pt x="9801" y="9383"/>
                    <a:pt x="10254" y="9461"/>
                    <a:pt x="10678" y="9552"/>
                  </a:cubicBezTo>
                  <a:lnTo>
                    <a:pt x="10678" y="3841"/>
                  </a:lnTo>
                  <a:cubicBezTo>
                    <a:pt x="10678" y="3654"/>
                    <a:pt x="10810" y="3459"/>
                    <a:pt x="11012" y="3411"/>
                  </a:cubicBezTo>
                  <a:cubicBezTo>
                    <a:pt x="12747" y="2965"/>
                    <a:pt x="13366" y="2368"/>
                    <a:pt x="13366" y="1957"/>
                  </a:cubicBezTo>
                  <a:cubicBezTo>
                    <a:pt x="13367" y="1629"/>
                    <a:pt x="12900" y="1122"/>
                    <a:pt x="11592" y="680"/>
                  </a:cubicBezTo>
                  <a:cubicBezTo>
                    <a:pt x="10296" y="241"/>
                    <a:pt x="8558" y="0"/>
                    <a:pt x="66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6"/>
            <p:cNvSpPr/>
            <p:nvPr/>
          </p:nvSpPr>
          <p:spPr>
            <a:xfrm>
              <a:off x="3243222" y="2101934"/>
              <a:ext cx="56434" cy="309665"/>
            </a:xfrm>
            <a:custGeom>
              <a:avLst/>
              <a:gdLst/>
              <a:ahLst/>
              <a:cxnLst/>
              <a:rect l="l" t="t" r="r" b="b"/>
              <a:pathLst>
                <a:path w="1804" h="9899" extrusionOk="0">
                  <a:moveTo>
                    <a:pt x="1" y="1"/>
                  </a:moveTo>
                  <a:lnTo>
                    <a:pt x="1" y="8614"/>
                  </a:lnTo>
                  <a:cubicBezTo>
                    <a:pt x="1" y="9028"/>
                    <a:pt x="545" y="9528"/>
                    <a:pt x="1493" y="9883"/>
                  </a:cubicBezTo>
                  <a:cubicBezTo>
                    <a:pt x="1520" y="9893"/>
                    <a:pt x="1547" y="9898"/>
                    <a:pt x="1574" y="9898"/>
                  </a:cubicBezTo>
                  <a:cubicBezTo>
                    <a:pt x="1695" y="9898"/>
                    <a:pt x="1803" y="9799"/>
                    <a:pt x="1803" y="9668"/>
                  </a:cubicBezTo>
                  <a:lnTo>
                    <a:pt x="1803" y="918"/>
                  </a:lnTo>
                  <a:cubicBezTo>
                    <a:pt x="1803" y="846"/>
                    <a:pt x="1755" y="782"/>
                    <a:pt x="1686" y="761"/>
                  </a:cubicBezTo>
                  <a:cubicBezTo>
                    <a:pt x="932" y="532"/>
                    <a:pt x="389" y="272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6"/>
            <p:cNvSpPr/>
            <p:nvPr/>
          </p:nvSpPr>
          <p:spPr>
            <a:xfrm>
              <a:off x="3391282" y="2174415"/>
              <a:ext cx="121970" cy="239937"/>
            </a:xfrm>
            <a:custGeom>
              <a:avLst/>
              <a:gdLst/>
              <a:ahLst/>
              <a:cxnLst/>
              <a:rect l="l" t="t" r="r" b="b"/>
              <a:pathLst>
                <a:path w="3899" h="7670" extrusionOk="0">
                  <a:moveTo>
                    <a:pt x="313" y="0"/>
                  </a:moveTo>
                  <a:cubicBezTo>
                    <a:pt x="197" y="0"/>
                    <a:pt x="124" y="62"/>
                    <a:pt x="89" y="99"/>
                  </a:cubicBezTo>
                  <a:cubicBezTo>
                    <a:pt x="56" y="136"/>
                    <a:pt x="1" y="213"/>
                    <a:pt x="11" y="329"/>
                  </a:cubicBezTo>
                  <a:cubicBezTo>
                    <a:pt x="11" y="334"/>
                    <a:pt x="12" y="339"/>
                    <a:pt x="12" y="342"/>
                  </a:cubicBezTo>
                  <a:lnTo>
                    <a:pt x="184" y="3202"/>
                  </a:lnTo>
                  <a:cubicBezTo>
                    <a:pt x="200" y="3367"/>
                    <a:pt x="294" y="3505"/>
                    <a:pt x="430" y="3582"/>
                  </a:cubicBezTo>
                  <a:cubicBezTo>
                    <a:pt x="433" y="3583"/>
                    <a:pt x="436" y="3586"/>
                    <a:pt x="440" y="3587"/>
                  </a:cubicBezTo>
                  <a:cubicBezTo>
                    <a:pt x="510" y="3626"/>
                    <a:pt x="590" y="3648"/>
                    <a:pt x="676" y="3648"/>
                  </a:cubicBezTo>
                  <a:lnTo>
                    <a:pt x="759" y="3648"/>
                  </a:lnTo>
                  <a:cubicBezTo>
                    <a:pt x="1004" y="3648"/>
                    <a:pt x="1202" y="3847"/>
                    <a:pt x="1202" y="4091"/>
                  </a:cubicBezTo>
                  <a:lnTo>
                    <a:pt x="1202" y="6839"/>
                  </a:lnTo>
                  <a:cubicBezTo>
                    <a:pt x="1202" y="7297"/>
                    <a:pt x="1575" y="7670"/>
                    <a:pt x="2032" y="7670"/>
                  </a:cubicBezTo>
                  <a:cubicBezTo>
                    <a:pt x="2488" y="7669"/>
                    <a:pt x="2861" y="7296"/>
                    <a:pt x="2861" y="6839"/>
                  </a:cubicBezTo>
                  <a:lnTo>
                    <a:pt x="2861" y="4092"/>
                  </a:lnTo>
                  <a:cubicBezTo>
                    <a:pt x="2861" y="3847"/>
                    <a:pt x="3059" y="3648"/>
                    <a:pt x="3304" y="3648"/>
                  </a:cubicBezTo>
                  <a:cubicBezTo>
                    <a:pt x="3567" y="3648"/>
                    <a:pt x="3784" y="3443"/>
                    <a:pt x="3797" y="3180"/>
                  </a:cubicBezTo>
                  <a:lnTo>
                    <a:pt x="3895" y="324"/>
                  </a:lnTo>
                  <a:lnTo>
                    <a:pt x="3895" y="317"/>
                  </a:lnTo>
                  <a:cubicBezTo>
                    <a:pt x="3899" y="233"/>
                    <a:pt x="3869" y="154"/>
                    <a:pt x="3813" y="93"/>
                  </a:cubicBezTo>
                  <a:cubicBezTo>
                    <a:pt x="3755" y="33"/>
                    <a:pt x="3678" y="0"/>
                    <a:pt x="3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7"/>
          <p:cNvSpPr txBox="1">
            <a:spLocks noGrp="1"/>
          </p:cNvSpPr>
          <p:nvPr>
            <p:ph type="title"/>
          </p:nvPr>
        </p:nvSpPr>
        <p:spPr>
          <a:xfrm>
            <a:off x="728363" y="2063200"/>
            <a:ext cx="3520200" cy="15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410" name="Google Shape;410;p37"/>
          <p:cNvSpPr txBox="1">
            <a:spLocks noGrp="1"/>
          </p:cNvSpPr>
          <p:nvPr>
            <p:ph type="title" idx="2"/>
          </p:nvPr>
        </p:nvSpPr>
        <p:spPr>
          <a:xfrm>
            <a:off x="1736363" y="1231507"/>
            <a:ext cx="1504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1" name="Google Shape;411;p37"/>
          <p:cNvSpPr txBox="1">
            <a:spLocks noGrp="1"/>
          </p:cNvSpPr>
          <p:nvPr>
            <p:ph type="subTitle" idx="1"/>
          </p:nvPr>
        </p:nvSpPr>
        <p:spPr>
          <a:xfrm>
            <a:off x="728363" y="3604718"/>
            <a:ext cx="35202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grpSp>
        <p:nvGrpSpPr>
          <p:cNvPr id="412" name="Google Shape;412;p37"/>
          <p:cNvGrpSpPr/>
          <p:nvPr/>
        </p:nvGrpSpPr>
        <p:grpSpPr>
          <a:xfrm>
            <a:off x="4689056" y="170858"/>
            <a:ext cx="4137935" cy="4972638"/>
            <a:chOff x="4689056" y="170858"/>
            <a:chExt cx="4137935" cy="4972638"/>
          </a:xfrm>
        </p:grpSpPr>
        <p:grpSp>
          <p:nvGrpSpPr>
            <p:cNvPr id="413" name="Google Shape;413;p37"/>
            <p:cNvGrpSpPr/>
            <p:nvPr/>
          </p:nvGrpSpPr>
          <p:grpSpPr>
            <a:xfrm>
              <a:off x="5313076" y="1838325"/>
              <a:ext cx="3440772" cy="3305172"/>
              <a:chOff x="10381150" y="1238900"/>
              <a:chExt cx="4415775" cy="4241750"/>
            </a:xfrm>
          </p:grpSpPr>
          <p:sp>
            <p:nvSpPr>
              <p:cNvPr id="414" name="Google Shape;414;p37"/>
              <p:cNvSpPr/>
              <p:nvPr/>
            </p:nvSpPr>
            <p:spPr>
              <a:xfrm>
                <a:off x="11086350" y="3222975"/>
                <a:ext cx="1580600" cy="818425"/>
              </a:xfrm>
              <a:custGeom>
                <a:avLst/>
                <a:gdLst/>
                <a:ahLst/>
                <a:cxnLst/>
                <a:rect l="l" t="t" r="r" b="b"/>
                <a:pathLst>
                  <a:path w="63224" h="32737" extrusionOk="0">
                    <a:moveTo>
                      <a:pt x="63223" y="27296"/>
                    </a:moveTo>
                    <a:lnTo>
                      <a:pt x="55837" y="28056"/>
                    </a:lnTo>
                    <a:lnTo>
                      <a:pt x="16414" y="32007"/>
                    </a:lnTo>
                    <a:lnTo>
                      <a:pt x="9180" y="32737"/>
                    </a:lnTo>
                    <a:cubicBezTo>
                      <a:pt x="7660" y="31126"/>
                      <a:pt x="6383" y="29515"/>
                      <a:pt x="5319" y="27934"/>
                    </a:cubicBezTo>
                    <a:cubicBezTo>
                      <a:pt x="5259" y="27813"/>
                      <a:pt x="5137" y="27691"/>
                      <a:pt x="5076" y="27570"/>
                    </a:cubicBezTo>
                    <a:cubicBezTo>
                      <a:pt x="1064" y="21642"/>
                      <a:pt x="0" y="16597"/>
                      <a:pt x="0" y="16597"/>
                    </a:cubicBezTo>
                    <a:lnTo>
                      <a:pt x="40821" y="1"/>
                    </a:lnTo>
                    <a:cubicBezTo>
                      <a:pt x="44013" y="1065"/>
                      <a:pt x="47326" y="3952"/>
                      <a:pt x="50366" y="7448"/>
                    </a:cubicBezTo>
                    <a:cubicBezTo>
                      <a:pt x="53770" y="11399"/>
                      <a:pt x="56901" y="16141"/>
                      <a:pt x="59211" y="19971"/>
                    </a:cubicBezTo>
                    <a:cubicBezTo>
                      <a:pt x="61673" y="24135"/>
                      <a:pt x="63223" y="27296"/>
                      <a:pt x="63223" y="2729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7"/>
              <p:cNvSpPr/>
              <p:nvPr/>
            </p:nvSpPr>
            <p:spPr>
              <a:xfrm>
                <a:off x="11086350" y="3222975"/>
                <a:ext cx="1019800" cy="414175"/>
              </a:xfrm>
              <a:custGeom>
                <a:avLst/>
                <a:gdLst/>
                <a:ahLst/>
                <a:cxnLst/>
                <a:rect l="l" t="t" r="r" b="b"/>
                <a:pathLst>
                  <a:path w="40792" h="16567" fill="none" extrusionOk="0">
                    <a:moveTo>
                      <a:pt x="0" y="16566"/>
                    </a:moveTo>
                    <a:lnTo>
                      <a:pt x="40791" y="1"/>
                    </a:ln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7"/>
              <p:cNvSpPr/>
              <p:nvPr/>
            </p:nvSpPr>
            <p:spPr>
              <a:xfrm>
                <a:off x="11496675" y="3368125"/>
                <a:ext cx="1069200" cy="654275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26171" extrusionOk="0">
                    <a:moveTo>
                      <a:pt x="25351" y="0"/>
                    </a:moveTo>
                    <a:cubicBezTo>
                      <a:pt x="25351" y="487"/>
                      <a:pt x="14348" y="20031"/>
                      <a:pt x="1" y="26171"/>
                    </a:cubicBezTo>
                    <a:lnTo>
                      <a:pt x="39424" y="22219"/>
                    </a:lnTo>
                    <a:lnTo>
                      <a:pt x="41430" y="20244"/>
                    </a:lnTo>
                    <a:lnTo>
                      <a:pt x="42767" y="14165"/>
                    </a:lnTo>
                    <a:cubicBezTo>
                      <a:pt x="40488" y="10335"/>
                      <a:pt x="37357" y="5563"/>
                      <a:pt x="33892" y="1642"/>
                    </a:cubicBezTo>
                    <a:lnTo>
                      <a:pt x="25351" y="0"/>
                    </a:lnTo>
                    <a:close/>
                  </a:path>
                </a:pathLst>
              </a:custGeom>
              <a:solidFill>
                <a:srgbClr val="0D092A">
                  <a:alpha val="19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7"/>
              <p:cNvSpPr/>
              <p:nvPr/>
            </p:nvSpPr>
            <p:spPr>
              <a:xfrm>
                <a:off x="11952625" y="1628725"/>
                <a:ext cx="1680900" cy="2132275"/>
              </a:xfrm>
              <a:custGeom>
                <a:avLst/>
                <a:gdLst/>
                <a:ahLst/>
                <a:cxnLst/>
                <a:rect l="l" t="t" r="r" b="b"/>
                <a:pathLst>
                  <a:path w="67236" h="85291" extrusionOk="0">
                    <a:moveTo>
                      <a:pt x="14104" y="36232"/>
                    </a:moveTo>
                    <a:cubicBezTo>
                      <a:pt x="14104" y="36232"/>
                      <a:pt x="3009" y="16414"/>
                      <a:pt x="19879" y="9606"/>
                    </a:cubicBezTo>
                    <a:cubicBezTo>
                      <a:pt x="19879" y="9606"/>
                      <a:pt x="20517" y="2584"/>
                      <a:pt x="33344" y="1277"/>
                    </a:cubicBezTo>
                    <a:cubicBezTo>
                      <a:pt x="46141" y="1"/>
                      <a:pt x="61673" y="9788"/>
                      <a:pt x="64439" y="27722"/>
                    </a:cubicBezTo>
                    <a:cubicBezTo>
                      <a:pt x="67235" y="45655"/>
                      <a:pt x="55077" y="55655"/>
                      <a:pt x="55077" y="55655"/>
                    </a:cubicBezTo>
                    <a:cubicBezTo>
                      <a:pt x="55077" y="55655"/>
                      <a:pt x="66172" y="66537"/>
                      <a:pt x="55077" y="75899"/>
                    </a:cubicBezTo>
                    <a:cubicBezTo>
                      <a:pt x="43983" y="85291"/>
                      <a:pt x="20304" y="79972"/>
                      <a:pt x="11155" y="72494"/>
                    </a:cubicBezTo>
                    <a:cubicBezTo>
                      <a:pt x="1976" y="65047"/>
                      <a:pt x="8146" y="54591"/>
                      <a:pt x="8146" y="54591"/>
                    </a:cubicBezTo>
                    <a:cubicBezTo>
                      <a:pt x="8146" y="54591"/>
                      <a:pt x="0" y="41552"/>
                      <a:pt x="14104" y="362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7"/>
              <p:cNvSpPr/>
              <p:nvPr/>
            </p:nvSpPr>
            <p:spPr>
              <a:xfrm>
                <a:off x="12448825" y="1628725"/>
                <a:ext cx="1114025" cy="693050"/>
              </a:xfrm>
              <a:custGeom>
                <a:avLst/>
                <a:gdLst/>
                <a:ahLst/>
                <a:cxnLst/>
                <a:rect l="l" t="t" r="r" b="b"/>
                <a:pathLst>
                  <a:path w="44561" h="27722" fill="none" extrusionOk="0">
                    <a:moveTo>
                      <a:pt x="1" y="9606"/>
                    </a:moveTo>
                    <a:cubicBezTo>
                      <a:pt x="1" y="9606"/>
                      <a:pt x="639" y="2584"/>
                      <a:pt x="13435" y="1277"/>
                    </a:cubicBezTo>
                    <a:cubicBezTo>
                      <a:pt x="26262" y="1"/>
                      <a:pt x="41795" y="9788"/>
                      <a:pt x="44561" y="27722"/>
                    </a:cubicBezTo>
                  </a:path>
                </a:pathLst>
              </a:custGeom>
              <a:solidFill>
                <a:schemeClr val="dk1"/>
              </a:solidFill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37"/>
              <p:cNvSpPr/>
              <p:nvPr/>
            </p:nvSpPr>
            <p:spPr>
              <a:xfrm>
                <a:off x="12233025" y="2374175"/>
                <a:ext cx="1082100" cy="1147075"/>
              </a:xfrm>
              <a:custGeom>
                <a:avLst/>
                <a:gdLst/>
                <a:ahLst/>
                <a:cxnLst/>
                <a:rect l="l" t="t" r="r" b="b"/>
                <a:pathLst>
                  <a:path w="43284" h="45883" extrusionOk="0">
                    <a:moveTo>
                      <a:pt x="21156" y="1"/>
                    </a:moveTo>
                    <a:cubicBezTo>
                      <a:pt x="21156" y="1"/>
                      <a:pt x="2888" y="5442"/>
                      <a:pt x="1459" y="11764"/>
                    </a:cubicBezTo>
                    <a:cubicBezTo>
                      <a:pt x="0" y="18117"/>
                      <a:pt x="7538" y="25503"/>
                      <a:pt x="7538" y="25503"/>
                    </a:cubicBezTo>
                    <a:cubicBezTo>
                      <a:pt x="7538" y="25503"/>
                      <a:pt x="5927" y="29515"/>
                      <a:pt x="7326" y="36536"/>
                    </a:cubicBezTo>
                    <a:cubicBezTo>
                      <a:pt x="8346" y="41574"/>
                      <a:pt x="12935" y="45883"/>
                      <a:pt x="19861" y="45883"/>
                    </a:cubicBezTo>
                    <a:cubicBezTo>
                      <a:pt x="22630" y="45883"/>
                      <a:pt x="25773" y="45194"/>
                      <a:pt x="29210" y="43588"/>
                    </a:cubicBezTo>
                    <a:cubicBezTo>
                      <a:pt x="41278" y="37965"/>
                      <a:pt x="36870" y="24682"/>
                      <a:pt x="36870" y="24682"/>
                    </a:cubicBezTo>
                    <a:cubicBezTo>
                      <a:pt x="36870" y="24682"/>
                      <a:pt x="40457" y="22737"/>
                      <a:pt x="41885" y="19484"/>
                    </a:cubicBezTo>
                    <a:cubicBezTo>
                      <a:pt x="43284" y="16263"/>
                      <a:pt x="40882" y="8846"/>
                      <a:pt x="40882" y="8846"/>
                    </a:cubicBezTo>
                    <a:lnTo>
                      <a:pt x="2115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7"/>
              <p:cNvSpPr/>
              <p:nvPr/>
            </p:nvSpPr>
            <p:spPr>
              <a:xfrm>
                <a:off x="13771050" y="1778425"/>
                <a:ext cx="142125" cy="250800"/>
              </a:xfrm>
              <a:custGeom>
                <a:avLst/>
                <a:gdLst/>
                <a:ahLst/>
                <a:cxnLst/>
                <a:rect l="l" t="t" r="r" b="b"/>
                <a:pathLst>
                  <a:path w="5685" h="10032" extrusionOk="0">
                    <a:moveTo>
                      <a:pt x="1824" y="5290"/>
                    </a:moveTo>
                    <a:cubicBezTo>
                      <a:pt x="1824" y="5290"/>
                      <a:pt x="0" y="913"/>
                      <a:pt x="1702" y="457"/>
                    </a:cubicBezTo>
                    <a:cubicBezTo>
                      <a:pt x="3404" y="1"/>
                      <a:pt x="5684" y="7296"/>
                      <a:pt x="5593" y="8664"/>
                    </a:cubicBezTo>
                    <a:cubicBezTo>
                      <a:pt x="5471" y="10031"/>
                      <a:pt x="3708" y="9636"/>
                      <a:pt x="3192" y="9636"/>
                    </a:cubicBezTo>
                    <a:cubicBezTo>
                      <a:pt x="2645" y="9636"/>
                      <a:pt x="1824" y="5290"/>
                      <a:pt x="1824" y="5290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7"/>
              <p:cNvSpPr/>
              <p:nvPr/>
            </p:nvSpPr>
            <p:spPr>
              <a:xfrm>
                <a:off x="13523325" y="1761725"/>
                <a:ext cx="566125" cy="679350"/>
              </a:xfrm>
              <a:custGeom>
                <a:avLst/>
                <a:gdLst/>
                <a:ahLst/>
                <a:cxnLst/>
                <a:rect l="l" t="t" r="r" b="b"/>
                <a:pathLst>
                  <a:path w="22645" h="27174" extrusionOk="0">
                    <a:moveTo>
                      <a:pt x="22432" y="18541"/>
                    </a:moveTo>
                    <a:cubicBezTo>
                      <a:pt x="22432" y="18541"/>
                      <a:pt x="16292" y="8298"/>
                      <a:pt x="13830" y="5988"/>
                    </a:cubicBezTo>
                    <a:cubicBezTo>
                      <a:pt x="11307" y="3678"/>
                      <a:pt x="3374" y="0"/>
                      <a:pt x="3070" y="1094"/>
                    </a:cubicBezTo>
                    <a:cubicBezTo>
                      <a:pt x="2766" y="2189"/>
                      <a:pt x="9149" y="6292"/>
                      <a:pt x="9149" y="6292"/>
                    </a:cubicBezTo>
                    <a:cubicBezTo>
                      <a:pt x="9149" y="6292"/>
                      <a:pt x="942" y="2523"/>
                      <a:pt x="486" y="3800"/>
                    </a:cubicBezTo>
                    <a:cubicBezTo>
                      <a:pt x="0" y="5198"/>
                      <a:pt x="8359" y="8845"/>
                      <a:pt x="8359" y="8845"/>
                    </a:cubicBezTo>
                    <a:cubicBezTo>
                      <a:pt x="8359" y="8845"/>
                      <a:pt x="1550" y="7751"/>
                      <a:pt x="1246" y="9332"/>
                    </a:cubicBezTo>
                    <a:cubicBezTo>
                      <a:pt x="1064" y="10335"/>
                      <a:pt x="8146" y="11368"/>
                      <a:pt x="8146" y="11368"/>
                    </a:cubicBezTo>
                    <a:cubicBezTo>
                      <a:pt x="8146" y="11368"/>
                      <a:pt x="1885" y="11672"/>
                      <a:pt x="2888" y="13101"/>
                    </a:cubicBezTo>
                    <a:cubicBezTo>
                      <a:pt x="3283" y="13739"/>
                      <a:pt x="9727" y="13708"/>
                      <a:pt x="9727" y="13708"/>
                    </a:cubicBezTo>
                    <a:cubicBezTo>
                      <a:pt x="9727" y="13708"/>
                      <a:pt x="11003" y="16474"/>
                      <a:pt x="13222" y="17356"/>
                    </a:cubicBezTo>
                    <a:cubicBezTo>
                      <a:pt x="13222" y="17356"/>
                      <a:pt x="16353" y="27174"/>
                      <a:pt x="16627" y="27113"/>
                    </a:cubicBezTo>
                    <a:cubicBezTo>
                      <a:pt x="16931" y="27113"/>
                      <a:pt x="22645" y="25472"/>
                      <a:pt x="22645" y="2547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7"/>
              <p:cNvSpPr/>
              <p:nvPr/>
            </p:nvSpPr>
            <p:spPr>
              <a:xfrm>
                <a:off x="10867500" y="2122650"/>
                <a:ext cx="376925" cy="6391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25564" extrusionOk="0">
                    <a:moveTo>
                      <a:pt x="12219" y="24165"/>
                    </a:moveTo>
                    <a:cubicBezTo>
                      <a:pt x="10943" y="25564"/>
                      <a:pt x="4164" y="24743"/>
                      <a:pt x="4164" y="24834"/>
                    </a:cubicBezTo>
                    <a:cubicBezTo>
                      <a:pt x="4164" y="24834"/>
                      <a:pt x="3982" y="24591"/>
                      <a:pt x="3678" y="24074"/>
                    </a:cubicBezTo>
                    <a:cubicBezTo>
                      <a:pt x="2584" y="22372"/>
                      <a:pt x="0" y="18086"/>
                      <a:pt x="30" y="15655"/>
                    </a:cubicBezTo>
                    <a:cubicBezTo>
                      <a:pt x="61" y="13071"/>
                      <a:pt x="3192" y="11004"/>
                      <a:pt x="5471" y="10214"/>
                    </a:cubicBezTo>
                    <a:cubicBezTo>
                      <a:pt x="5866" y="10062"/>
                      <a:pt x="6262" y="9940"/>
                      <a:pt x="6596" y="9910"/>
                    </a:cubicBezTo>
                    <a:cubicBezTo>
                      <a:pt x="6596" y="9910"/>
                      <a:pt x="4894" y="1"/>
                      <a:pt x="6748" y="457"/>
                    </a:cubicBezTo>
                    <a:cubicBezTo>
                      <a:pt x="7842" y="730"/>
                      <a:pt x="10699" y="12798"/>
                      <a:pt x="11003" y="15472"/>
                    </a:cubicBezTo>
                    <a:cubicBezTo>
                      <a:pt x="11003" y="15472"/>
                      <a:pt x="12067" y="10639"/>
                      <a:pt x="13587" y="10822"/>
                    </a:cubicBezTo>
                    <a:cubicBezTo>
                      <a:pt x="15076" y="10974"/>
                      <a:pt x="13465" y="22798"/>
                      <a:pt x="12219" y="24165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7"/>
              <p:cNvSpPr/>
              <p:nvPr/>
            </p:nvSpPr>
            <p:spPr>
              <a:xfrm>
                <a:off x="10867500" y="2378750"/>
                <a:ext cx="245450" cy="347300"/>
              </a:xfrm>
              <a:custGeom>
                <a:avLst/>
                <a:gdLst/>
                <a:ahLst/>
                <a:cxnLst/>
                <a:rect l="l" t="t" r="r" b="b"/>
                <a:pathLst>
                  <a:path w="9818" h="13892" extrusionOk="0">
                    <a:moveTo>
                      <a:pt x="5471" y="0"/>
                    </a:moveTo>
                    <a:cubicBezTo>
                      <a:pt x="3192" y="821"/>
                      <a:pt x="61" y="2857"/>
                      <a:pt x="30" y="5441"/>
                    </a:cubicBezTo>
                    <a:cubicBezTo>
                      <a:pt x="0" y="7873"/>
                      <a:pt x="2584" y="12159"/>
                      <a:pt x="3678" y="13891"/>
                    </a:cubicBezTo>
                    <a:cubicBezTo>
                      <a:pt x="6262" y="13739"/>
                      <a:pt x="8389" y="11915"/>
                      <a:pt x="8997" y="9210"/>
                    </a:cubicBezTo>
                    <a:cubicBezTo>
                      <a:pt x="9818" y="5259"/>
                      <a:pt x="6748" y="243"/>
                      <a:pt x="6748" y="243"/>
                    </a:cubicBezTo>
                    <a:lnTo>
                      <a:pt x="5471" y="0"/>
                    </a:lnTo>
                    <a:close/>
                  </a:path>
                </a:pathLst>
              </a:custGeom>
              <a:solidFill>
                <a:srgbClr val="7E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7"/>
              <p:cNvSpPr/>
              <p:nvPr/>
            </p:nvSpPr>
            <p:spPr>
              <a:xfrm>
                <a:off x="10941200" y="2678150"/>
                <a:ext cx="634525" cy="1424050"/>
              </a:xfrm>
              <a:custGeom>
                <a:avLst/>
                <a:gdLst/>
                <a:ahLst/>
                <a:cxnLst/>
                <a:rect l="l" t="t" r="r" b="b"/>
                <a:pathLst>
                  <a:path w="25381" h="56962" extrusionOk="0">
                    <a:moveTo>
                      <a:pt x="10609" y="730"/>
                    </a:moveTo>
                    <a:cubicBezTo>
                      <a:pt x="10609" y="730"/>
                      <a:pt x="25381" y="34985"/>
                      <a:pt x="23192" y="46293"/>
                    </a:cubicBezTo>
                    <a:cubicBezTo>
                      <a:pt x="21125" y="56961"/>
                      <a:pt x="9241" y="56384"/>
                      <a:pt x="5411" y="49211"/>
                    </a:cubicBezTo>
                    <a:cubicBezTo>
                      <a:pt x="1551" y="42037"/>
                      <a:pt x="0" y="2766"/>
                      <a:pt x="0" y="2766"/>
                    </a:cubicBezTo>
                    <a:cubicBezTo>
                      <a:pt x="0" y="2766"/>
                      <a:pt x="5441" y="0"/>
                      <a:pt x="10609" y="7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7"/>
              <p:cNvSpPr/>
              <p:nvPr/>
            </p:nvSpPr>
            <p:spPr>
              <a:xfrm>
                <a:off x="13376650" y="2947150"/>
                <a:ext cx="1248525" cy="1071450"/>
              </a:xfrm>
              <a:custGeom>
                <a:avLst/>
                <a:gdLst/>
                <a:ahLst/>
                <a:cxnLst/>
                <a:rect l="l" t="t" r="r" b="b"/>
                <a:pathLst>
                  <a:path w="49941" h="42858" extrusionOk="0">
                    <a:moveTo>
                      <a:pt x="49576" y="18420"/>
                    </a:moveTo>
                    <a:lnTo>
                      <a:pt x="47357" y="19605"/>
                    </a:lnTo>
                    <a:lnTo>
                      <a:pt x="32038" y="27691"/>
                    </a:lnTo>
                    <a:lnTo>
                      <a:pt x="3435" y="42858"/>
                    </a:lnTo>
                    <a:cubicBezTo>
                      <a:pt x="3435" y="42858"/>
                      <a:pt x="1" y="28146"/>
                      <a:pt x="2220" y="17690"/>
                    </a:cubicBezTo>
                    <a:cubicBezTo>
                      <a:pt x="2706" y="15350"/>
                      <a:pt x="3496" y="13222"/>
                      <a:pt x="4651" y="11520"/>
                    </a:cubicBezTo>
                    <a:lnTo>
                      <a:pt x="47114" y="0"/>
                    </a:lnTo>
                    <a:cubicBezTo>
                      <a:pt x="47114" y="0"/>
                      <a:pt x="48816" y="3678"/>
                      <a:pt x="49515" y="9484"/>
                    </a:cubicBezTo>
                    <a:cubicBezTo>
                      <a:pt x="49850" y="12128"/>
                      <a:pt x="49941" y="15107"/>
                      <a:pt x="49576" y="1842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7"/>
              <p:cNvSpPr/>
              <p:nvPr/>
            </p:nvSpPr>
            <p:spPr>
              <a:xfrm>
                <a:off x="13492925" y="2947900"/>
                <a:ext cx="1062350" cy="288025"/>
              </a:xfrm>
              <a:custGeom>
                <a:avLst/>
                <a:gdLst/>
                <a:ahLst/>
                <a:cxnLst/>
                <a:rect l="l" t="t" r="r" b="b"/>
                <a:pathLst>
                  <a:path w="42494" h="11521" fill="none" extrusionOk="0">
                    <a:moveTo>
                      <a:pt x="0" y="11521"/>
                    </a:moveTo>
                    <a:lnTo>
                      <a:pt x="42493" y="1"/>
                    </a:ln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7"/>
              <p:cNvSpPr/>
              <p:nvPr/>
            </p:nvSpPr>
            <p:spPr>
              <a:xfrm>
                <a:off x="13376650" y="3390150"/>
                <a:ext cx="800950" cy="629225"/>
              </a:xfrm>
              <a:custGeom>
                <a:avLst/>
                <a:gdLst/>
                <a:ahLst/>
                <a:cxnLst/>
                <a:rect l="l" t="t" r="r" b="b"/>
                <a:pathLst>
                  <a:path w="32038" h="25169" extrusionOk="0">
                    <a:moveTo>
                      <a:pt x="2220" y="1"/>
                    </a:moveTo>
                    <a:lnTo>
                      <a:pt x="2220" y="1"/>
                    </a:lnTo>
                    <a:cubicBezTo>
                      <a:pt x="1" y="10518"/>
                      <a:pt x="3435" y="25168"/>
                      <a:pt x="3435" y="25168"/>
                    </a:cubicBezTo>
                    <a:lnTo>
                      <a:pt x="32038" y="10001"/>
                    </a:lnTo>
                    <a:cubicBezTo>
                      <a:pt x="19758" y="9819"/>
                      <a:pt x="4135" y="1977"/>
                      <a:pt x="2220" y="1"/>
                    </a:cubicBezTo>
                    <a:close/>
                  </a:path>
                </a:pathLst>
              </a:custGeom>
              <a:solidFill>
                <a:srgbClr val="0D092A">
                  <a:alpha val="19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7"/>
              <p:cNvSpPr/>
              <p:nvPr/>
            </p:nvSpPr>
            <p:spPr>
              <a:xfrm>
                <a:off x="11973900" y="3149275"/>
                <a:ext cx="1646700" cy="2331375"/>
              </a:xfrm>
              <a:custGeom>
                <a:avLst/>
                <a:gdLst/>
                <a:ahLst/>
                <a:cxnLst/>
                <a:rect l="l" t="t" r="r" b="b"/>
                <a:pathLst>
                  <a:path w="65868" h="93255" extrusionOk="0">
                    <a:moveTo>
                      <a:pt x="65868" y="68056"/>
                    </a:moveTo>
                    <a:lnTo>
                      <a:pt x="65868" y="72281"/>
                    </a:lnTo>
                    <a:cubicBezTo>
                      <a:pt x="65868" y="73375"/>
                      <a:pt x="65868" y="74500"/>
                      <a:pt x="65837" y="75655"/>
                    </a:cubicBezTo>
                    <a:cubicBezTo>
                      <a:pt x="65837" y="77053"/>
                      <a:pt x="65807" y="78451"/>
                      <a:pt x="65777" y="79880"/>
                    </a:cubicBezTo>
                    <a:cubicBezTo>
                      <a:pt x="65716" y="80974"/>
                      <a:pt x="65685" y="82099"/>
                      <a:pt x="65655" y="83254"/>
                    </a:cubicBezTo>
                    <a:cubicBezTo>
                      <a:pt x="65533" y="86567"/>
                      <a:pt x="65351" y="89911"/>
                      <a:pt x="65108" y="93254"/>
                    </a:cubicBezTo>
                    <a:lnTo>
                      <a:pt x="304" y="93254"/>
                    </a:lnTo>
                    <a:cubicBezTo>
                      <a:pt x="304" y="93254"/>
                      <a:pt x="152" y="89485"/>
                      <a:pt x="31" y="83254"/>
                    </a:cubicBezTo>
                    <a:cubicBezTo>
                      <a:pt x="31" y="82190"/>
                      <a:pt x="0" y="81096"/>
                      <a:pt x="0" y="79880"/>
                    </a:cubicBezTo>
                    <a:lnTo>
                      <a:pt x="0" y="75655"/>
                    </a:lnTo>
                    <a:lnTo>
                      <a:pt x="0" y="72281"/>
                    </a:lnTo>
                    <a:cubicBezTo>
                      <a:pt x="0" y="70913"/>
                      <a:pt x="0" y="69485"/>
                      <a:pt x="31" y="68056"/>
                    </a:cubicBezTo>
                    <a:cubicBezTo>
                      <a:pt x="31" y="66962"/>
                      <a:pt x="61" y="65837"/>
                      <a:pt x="61" y="64682"/>
                    </a:cubicBezTo>
                    <a:cubicBezTo>
                      <a:pt x="122" y="63314"/>
                      <a:pt x="122" y="61886"/>
                      <a:pt x="152" y="60457"/>
                    </a:cubicBezTo>
                    <a:cubicBezTo>
                      <a:pt x="183" y="59363"/>
                      <a:pt x="183" y="58208"/>
                      <a:pt x="213" y="57083"/>
                    </a:cubicBezTo>
                    <a:cubicBezTo>
                      <a:pt x="274" y="55715"/>
                      <a:pt x="304" y="54287"/>
                      <a:pt x="335" y="52858"/>
                    </a:cubicBezTo>
                    <a:cubicBezTo>
                      <a:pt x="365" y="51764"/>
                      <a:pt x="426" y="50609"/>
                      <a:pt x="487" y="49484"/>
                    </a:cubicBezTo>
                    <a:cubicBezTo>
                      <a:pt x="578" y="48056"/>
                      <a:pt x="608" y="46658"/>
                      <a:pt x="669" y="45259"/>
                    </a:cubicBezTo>
                    <a:cubicBezTo>
                      <a:pt x="730" y="44165"/>
                      <a:pt x="791" y="43010"/>
                      <a:pt x="882" y="41886"/>
                    </a:cubicBezTo>
                    <a:cubicBezTo>
                      <a:pt x="943" y="40457"/>
                      <a:pt x="1034" y="39059"/>
                      <a:pt x="1125" y="37661"/>
                    </a:cubicBezTo>
                    <a:cubicBezTo>
                      <a:pt x="1216" y="36566"/>
                      <a:pt x="1277" y="35411"/>
                      <a:pt x="1368" y="34287"/>
                    </a:cubicBezTo>
                    <a:cubicBezTo>
                      <a:pt x="2158" y="23739"/>
                      <a:pt x="3374" y="12949"/>
                      <a:pt x="5228" y="2888"/>
                    </a:cubicBezTo>
                    <a:cubicBezTo>
                      <a:pt x="5228" y="2888"/>
                      <a:pt x="11855" y="1338"/>
                      <a:pt x="21794" y="578"/>
                    </a:cubicBezTo>
                    <a:cubicBezTo>
                      <a:pt x="22463" y="517"/>
                      <a:pt x="23101" y="456"/>
                      <a:pt x="23739" y="426"/>
                    </a:cubicBezTo>
                    <a:cubicBezTo>
                      <a:pt x="28511" y="122"/>
                      <a:pt x="34013" y="0"/>
                      <a:pt x="39849" y="304"/>
                    </a:cubicBezTo>
                    <a:lnTo>
                      <a:pt x="41794" y="426"/>
                    </a:lnTo>
                    <a:cubicBezTo>
                      <a:pt x="47873" y="851"/>
                      <a:pt x="54287" y="1763"/>
                      <a:pt x="60700" y="3344"/>
                    </a:cubicBezTo>
                    <a:cubicBezTo>
                      <a:pt x="60700" y="3344"/>
                      <a:pt x="62798" y="15837"/>
                      <a:pt x="64318" y="34287"/>
                    </a:cubicBezTo>
                    <a:cubicBezTo>
                      <a:pt x="64409" y="35381"/>
                      <a:pt x="64500" y="36505"/>
                      <a:pt x="64591" y="37661"/>
                    </a:cubicBezTo>
                    <a:cubicBezTo>
                      <a:pt x="64713" y="39028"/>
                      <a:pt x="64774" y="40427"/>
                      <a:pt x="64895" y="41886"/>
                    </a:cubicBezTo>
                    <a:cubicBezTo>
                      <a:pt x="64956" y="42980"/>
                      <a:pt x="65047" y="44104"/>
                      <a:pt x="65108" y="45259"/>
                    </a:cubicBezTo>
                    <a:cubicBezTo>
                      <a:pt x="65199" y="46627"/>
                      <a:pt x="65260" y="48025"/>
                      <a:pt x="65351" y="49484"/>
                    </a:cubicBezTo>
                    <a:cubicBezTo>
                      <a:pt x="65381" y="50579"/>
                      <a:pt x="65442" y="51703"/>
                      <a:pt x="65503" y="52858"/>
                    </a:cubicBezTo>
                    <a:cubicBezTo>
                      <a:pt x="65533" y="54257"/>
                      <a:pt x="65594" y="55624"/>
                      <a:pt x="65655" y="57083"/>
                    </a:cubicBezTo>
                    <a:cubicBezTo>
                      <a:pt x="65685" y="58178"/>
                      <a:pt x="65716" y="59302"/>
                      <a:pt x="65777" y="60457"/>
                    </a:cubicBezTo>
                    <a:cubicBezTo>
                      <a:pt x="65807" y="61855"/>
                      <a:pt x="65837" y="63254"/>
                      <a:pt x="65837" y="64682"/>
                    </a:cubicBezTo>
                    <a:cubicBezTo>
                      <a:pt x="65868" y="65807"/>
                      <a:pt x="65868" y="66962"/>
                      <a:pt x="65868" y="6805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7"/>
              <p:cNvSpPr/>
              <p:nvPr/>
            </p:nvSpPr>
            <p:spPr>
              <a:xfrm>
                <a:off x="12104600" y="3151550"/>
                <a:ext cx="1386825" cy="83625"/>
              </a:xfrm>
              <a:custGeom>
                <a:avLst/>
                <a:gdLst/>
                <a:ahLst/>
                <a:cxnLst/>
                <a:rect l="l" t="t" r="r" b="b"/>
                <a:pathLst>
                  <a:path w="55473" h="3345" fill="none" extrusionOk="0">
                    <a:moveTo>
                      <a:pt x="0" y="2888"/>
                    </a:moveTo>
                    <a:cubicBezTo>
                      <a:pt x="0" y="2888"/>
                      <a:pt x="6627" y="1308"/>
                      <a:pt x="16566" y="548"/>
                    </a:cubicBezTo>
                    <a:cubicBezTo>
                      <a:pt x="17204" y="517"/>
                      <a:pt x="17873" y="426"/>
                      <a:pt x="18511" y="396"/>
                    </a:cubicBezTo>
                    <a:cubicBezTo>
                      <a:pt x="23283" y="92"/>
                      <a:pt x="28755" y="1"/>
                      <a:pt x="34621" y="305"/>
                    </a:cubicBezTo>
                    <a:lnTo>
                      <a:pt x="36566" y="396"/>
                    </a:lnTo>
                    <a:cubicBezTo>
                      <a:pt x="42645" y="821"/>
                      <a:pt x="49059" y="1733"/>
                      <a:pt x="55472" y="3344"/>
                    </a:cubicBez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7"/>
              <p:cNvSpPr/>
              <p:nvPr/>
            </p:nvSpPr>
            <p:spPr>
              <a:xfrm>
                <a:off x="12520250" y="3151550"/>
                <a:ext cx="499275" cy="305500"/>
              </a:xfrm>
              <a:custGeom>
                <a:avLst/>
                <a:gdLst/>
                <a:ahLst/>
                <a:cxnLst/>
                <a:rect l="l" t="t" r="r" b="b"/>
                <a:pathLst>
                  <a:path w="19971" h="12220" extrusionOk="0">
                    <a:moveTo>
                      <a:pt x="19971" y="426"/>
                    </a:moveTo>
                    <a:lnTo>
                      <a:pt x="19971" y="2219"/>
                    </a:lnTo>
                    <a:cubicBezTo>
                      <a:pt x="19971" y="7721"/>
                      <a:pt x="15503" y="12220"/>
                      <a:pt x="9971" y="12220"/>
                    </a:cubicBezTo>
                    <a:cubicBezTo>
                      <a:pt x="4469" y="12220"/>
                      <a:pt x="1" y="7721"/>
                      <a:pt x="1" y="2219"/>
                    </a:cubicBezTo>
                    <a:lnTo>
                      <a:pt x="1" y="548"/>
                    </a:lnTo>
                    <a:cubicBezTo>
                      <a:pt x="639" y="517"/>
                      <a:pt x="1277" y="426"/>
                      <a:pt x="1916" y="396"/>
                    </a:cubicBezTo>
                    <a:cubicBezTo>
                      <a:pt x="6718" y="92"/>
                      <a:pt x="12189" y="1"/>
                      <a:pt x="18025" y="305"/>
                    </a:cubicBezTo>
                    <a:cubicBezTo>
                      <a:pt x="18694" y="335"/>
                      <a:pt x="19332" y="365"/>
                      <a:pt x="19971" y="42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7"/>
              <p:cNvSpPr/>
              <p:nvPr/>
            </p:nvSpPr>
            <p:spPr>
              <a:xfrm>
                <a:off x="12628150" y="2705500"/>
                <a:ext cx="283475" cy="659600"/>
              </a:xfrm>
              <a:custGeom>
                <a:avLst/>
                <a:gdLst/>
                <a:ahLst/>
                <a:cxnLst/>
                <a:rect l="l" t="t" r="r" b="b"/>
                <a:pathLst>
                  <a:path w="11339" h="26384" extrusionOk="0">
                    <a:moveTo>
                      <a:pt x="11339" y="5684"/>
                    </a:moveTo>
                    <a:lnTo>
                      <a:pt x="11339" y="20730"/>
                    </a:lnTo>
                    <a:cubicBezTo>
                      <a:pt x="11339" y="23861"/>
                      <a:pt x="8785" y="26384"/>
                      <a:pt x="5655" y="26384"/>
                    </a:cubicBezTo>
                    <a:cubicBezTo>
                      <a:pt x="2524" y="26384"/>
                      <a:pt x="1" y="23831"/>
                      <a:pt x="1" y="20730"/>
                    </a:cubicBezTo>
                    <a:lnTo>
                      <a:pt x="1" y="5684"/>
                    </a:lnTo>
                    <a:lnTo>
                      <a:pt x="1" y="5593"/>
                    </a:lnTo>
                    <a:cubicBezTo>
                      <a:pt x="31" y="2493"/>
                      <a:pt x="2585" y="0"/>
                      <a:pt x="5655" y="0"/>
                    </a:cubicBezTo>
                    <a:cubicBezTo>
                      <a:pt x="7235" y="0"/>
                      <a:pt x="8664" y="669"/>
                      <a:pt x="9697" y="1672"/>
                    </a:cubicBezTo>
                    <a:cubicBezTo>
                      <a:pt x="10275" y="2250"/>
                      <a:pt x="10670" y="2888"/>
                      <a:pt x="10974" y="3648"/>
                    </a:cubicBezTo>
                    <a:cubicBezTo>
                      <a:pt x="11217" y="4256"/>
                      <a:pt x="11339" y="4985"/>
                      <a:pt x="11339" y="5684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7"/>
              <p:cNvSpPr/>
              <p:nvPr/>
            </p:nvSpPr>
            <p:spPr>
              <a:xfrm>
                <a:off x="12627400" y="2798200"/>
                <a:ext cx="284225" cy="344925"/>
              </a:xfrm>
              <a:custGeom>
                <a:avLst/>
                <a:gdLst/>
                <a:ahLst/>
                <a:cxnLst/>
                <a:rect l="l" t="t" r="r" b="b"/>
                <a:pathLst>
                  <a:path w="11369" h="13797" extrusionOk="0">
                    <a:moveTo>
                      <a:pt x="7660" y="1"/>
                    </a:moveTo>
                    <a:lnTo>
                      <a:pt x="1" y="1916"/>
                    </a:lnTo>
                    <a:lnTo>
                      <a:pt x="1" y="2007"/>
                    </a:lnTo>
                    <a:lnTo>
                      <a:pt x="1" y="11490"/>
                    </a:lnTo>
                    <a:cubicBezTo>
                      <a:pt x="1495" y="12518"/>
                      <a:pt x="4030" y="13796"/>
                      <a:pt x="7716" y="13796"/>
                    </a:cubicBezTo>
                    <a:cubicBezTo>
                      <a:pt x="8828" y="13796"/>
                      <a:pt x="10044" y="13680"/>
                      <a:pt x="11369" y="13405"/>
                    </a:cubicBezTo>
                    <a:lnTo>
                      <a:pt x="11369" y="1976"/>
                    </a:lnTo>
                    <a:cubicBezTo>
                      <a:pt x="11369" y="1277"/>
                      <a:pt x="11247" y="548"/>
                      <a:pt x="10943" y="1"/>
                    </a:cubicBezTo>
                    <a:close/>
                  </a:path>
                </a:pathLst>
              </a:custGeom>
              <a:solidFill>
                <a:srgbClr val="7E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7"/>
              <p:cNvSpPr/>
              <p:nvPr/>
            </p:nvSpPr>
            <p:spPr>
              <a:xfrm>
                <a:off x="12333325" y="1998800"/>
                <a:ext cx="859450" cy="1039550"/>
              </a:xfrm>
              <a:custGeom>
                <a:avLst/>
                <a:gdLst/>
                <a:ahLst/>
                <a:cxnLst/>
                <a:rect l="l" t="t" r="r" b="b"/>
                <a:pathLst>
                  <a:path w="34378" h="41582" extrusionOk="0">
                    <a:moveTo>
                      <a:pt x="34378" y="20882"/>
                    </a:moveTo>
                    <a:cubicBezTo>
                      <a:pt x="33679" y="28329"/>
                      <a:pt x="31551" y="41035"/>
                      <a:pt x="17296" y="41278"/>
                    </a:cubicBezTo>
                    <a:cubicBezTo>
                      <a:pt x="304" y="41582"/>
                      <a:pt x="0" y="24013"/>
                      <a:pt x="730" y="13982"/>
                    </a:cubicBezTo>
                    <a:cubicBezTo>
                      <a:pt x="1733" y="730"/>
                      <a:pt x="11004" y="1"/>
                      <a:pt x="11004" y="1"/>
                    </a:cubicBezTo>
                    <a:cubicBezTo>
                      <a:pt x="17508" y="2645"/>
                      <a:pt x="18207" y="10913"/>
                      <a:pt x="21916" y="13709"/>
                    </a:cubicBezTo>
                    <a:cubicBezTo>
                      <a:pt x="23314" y="14803"/>
                      <a:pt x="25472" y="15381"/>
                      <a:pt x="27630" y="15776"/>
                    </a:cubicBezTo>
                    <a:cubicBezTo>
                      <a:pt x="28025" y="17843"/>
                      <a:pt x="29423" y="20669"/>
                      <a:pt x="34378" y="2088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7"/>
              <p:cNvSpPr/>
              <p:nvPr/>
            </p:nvSpPr>
            <p:spPr>
              <a:xfrm>
                <a:off x="12616775" y="2792125"/>
                <a:ext cx="325250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13010" h="4348" extrusionOk="0">
                    <a:moveTo>
                      <a:pt x="0" y="0"/>
                    </a:moveTo>
                    <a:cubicBezTo>
                      <a:pt x="0" y="2402"/>
                      <a:pt x="2918" y="4347"/>
                      <a:pt x="6505" y="4347"/>
                    </a:cubicBezTo>
                    <a:cubicBezTo>
                      <a:pt x="10061" y="4347"/>
                      <a:pt x="13009" y="2402"/>
                      <a:pt x="130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7"/>
              <p:cNvSpPr/>
              <p:nvPr/>
            </p:nvSpPr>
            <p:spPr>
              <a:xfrm>
                <a:off x="13853875" y="2165975"/>
                <a:ext cx="943050" cy="1367075"/>
              </a:xfrm>
              <a:custGeom>
                <a:avLst/>
                <a:gdLst/>
                <a:ahLst/>
                <a:cxnLst/>
                <a:rect l="l" t="t" r="r" b="b"/>
                <a:pathLst>
                  <a:path w="37722" h="54683" extrusionOk="0">
                    <a:moveTo>
                      <a:pt x="0" y="5441"/>
                    </a:moveTo>
                    <a:cubicBezTo>
                      <a:pt x="0" y="5441"/>
                      <a:pt x="11459" y="40943"/>
                      <a:pt x="20548" y="47995"/>
                    </a:cubicBezTo>
                    <a:cubicBezTo>
                      <a:pt x="29089" y="54682"/>
                      <a:pt x="37721" y="46415"/>
                      <a:pt x="35806" y="38451"/>
                    </a:cubicBezTo>
                    <a:cubicBezTo>
                      <a:pt x="33952" y="30518"/>
                      <a:pt x="9301" y="1"/>
                      <a:pt x="9301" y="1"/>
                    </a:cubicBezTo>
                    <a:cubicBezTo>
                      <a:pt x="9301" y="1"/>
                      <a:pt x="3435" y="1520"/>
                      <a:pt x="0" y="544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7"/>
              <p:cNvSpPr/>
              <p:nvPr/>
            </p:nvSpPr>
            <p:spPr>
              <a:xfrm>
                <a:off x="10852300" y="2348350"/>
                <a:ext cx="240150" cy="294100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11764" extrusionOk="0">
                    <a:moveTo>
                      <a:pt x="7204" y="912"/>
                    </a:moveTo>
                    <a:cubicBezTo>
                      <a:pt x="7204" y="912"/>
                      <a:pt x="9605" y="5593"/>
                      <a:pt x="8906" y="8298"/>
                    </a:cubicBezTo>
                    <a:cubicBezTo>
                      <a:pt x="8237" y="10943"/>
                      <a:pt x="6079" y="4225"/>
                      <a:pt x="6079" y="4225"/>
                    </a:cubicBezTo>
                    <a:cubicBezTo>
                      <a:pt x="6079" y="4225"/>
                      <a:pt x="7538" y="9210"/>
                      <a:pt x="6839" y="9879"/>
                    </a:cubicBezTo>
                    <a:cubicBezTo>
                      <a:pt x="6110" y="10578"/>
                      <a:pt x="4134" y="5684"/>
                      <a:pt x="4134" y="5684"/>
                    </a:cubicBezTo>
                    <a:cubicBezTo>
                      <a:pt x="4134" y="5684"/>
                      <a:pt x="5502" y="9879"/>
                      <a:pt x="4620" y="10578"/>
                    </a:cubicBezTo>
                    <a:cubicBezTo>
                      <a:pt x="3739" y="11247"/>
                      <a:pt x="2584" y="7265"/>
                      <a:pt x="2584" y="7265"/>
                    </a:cubicBezTo>
                    <a:cubicBezTo>
                      <a:pt x="2584" y="7265"/>
                      <a:pt x="3830" y="11004"/>
                      <a:pt x="2736" y="11368"/>
                    </a:cubicBezTo>
                    <a:cubicBezTo>
                      <a:pt x="1611" y="11764"/>
                      <a:pt x="335" y="8602"/>
                      <a:pt x="183" y="6171"/>
                    </a:cubicBezTo>
                    <a:cubicBezTo>
                      <a:pt x="0" y="3709"/>
                      <a:pt x="3952" y="0"/>
                      <a:pt x="7204" y="91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7"/>
              <p:cNvSpPr/>
              <p:nvPr/>
            </p:nvSpPr>
            <p:spPr>
              <a:xfrm>
                <a:off x="12723900" y="2671300"/>
                <a:ext cx="438500" cy="234075"/>
              </a:xfrm>
              <a:custGeom>
                <a:avLst/>
                <a:gdLst/>
                <a:ahLst/>
                <a:cxnLst/>
                <a:rect l="l" t="t" r="r" b="b"/>
                <a:pathLst>
                  <a:path w="17540" h="9363" fill="none" extrusionOk="0">
                    <a:moveTo>
                      <a:pt x="17539" y="1"/>
                    </a:moveTo>
                    <a:cubicBezTo>
                      <a:pt x="17539" y="1"/>
                      <a:pt x="13831" y="9210"/>
                      <a:pt x="1" y="9362"/>
                    </a:cubicBezTo>
                  </a:path>
                </a:pathLst>
              </a:custGeom>
              <a:noFill/>
              <a:ln w="12150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7"/>
              <p:cNvSpPr/>
              <p:nvPr/>
            </p:nvSpPr>
            <p:spPr>
              <a:xfrm>
                <a:off x="12673750" y="2852150"/>
                <a:ext cx="140600" cy="93500"/>
              </a:xfrm>
              <a:custGeom>
                <a:avLst/>
                <a:gdLst/>
                <a:ahLst/>
                <a:cxnLst/>
                <a:rect l="l" t="t" r="r" b="b"/>
                <a:pathLst>
                  <a:path w="5624" h="3740" extrusionOk="0">
                    <a:moveTo>
                      <a:pt x="5624" y="1885"/>
                    </a:moveTo>
                    <a:cubicBezTo>
                      <a:pt x="5624" y="2919"/>
                      <a:pt x="4378" y="3739"/>
                      <a:pt x="2827" y="3739"/>
                    </a:cubicBezTo>
                    <a:cubicBezTo>
                      <a:pt x="1247" y="3739"/>
                      <a:pt x="1" y="2919"/>
                      <a:pt x="1" y="1885"/>
                    </a:cubicBezTo>
                    <a:cubicBezTo>
                      <a:pt x="1" y="852"/>
                      <a:pt x="1247" y="31"/>
                      <a:pt x="2827" y="31"/>
                    </a:cubicBezTo>
                    <a:cubicBezTo>
                      <a:pt x="4378" y="1"/>
                      <a:pt x="5624" y="821"/>
                      <a:pt x="5624" y="1885"/>
                    </a:cubicBezTo>
                    <a:close/>
                  </a:path>
                </a:pathLst>
              </a:custGeom>
              <a:solidFill>
                <a:srgbClr val="AF93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7"/>
              <p:cNvSpPr/>
              <p:nvPr/>
            </p:nvSpPr>
            <p:spPr>
              <a:xfrm>
                <a:off x="12680600" y="2860525"/>
                <a:ext cx="133750" cy="85125"/>
              </a:xfrm>
              <a:custGeom>
                <a:avLst/>
                <a:gdLst/>
                <a:ahLst/>
                <a:cxnLst/>
                <a:rect l="l" t="t" r="r" b="b"/>
                <a:pathLst>
                  <a:path w="5350" h="3405" extrusionOk="0">
                    <a:moveTo>
                      <a:pt x="4134" y="0"/>
                    </a:moveTo>
                    <a:lnTo>
                      <a:pt x="4134" y="0"/>
                    </a:lnTo>
                    <a:cubicBezTo>
                      <a:pt x="4286" y="213"/>
                      <a:pt x="4408" y="486"/>
                      <a:pt x="4408" y="790"/>
                    </a:cubicBezTo>
                    <a:cubicBezTo>
                      <a:pt x="4408" y="1824"/>
                      <a:pt x="3131" y="2645"/>
                      <a:pt x="1581" y="2645"/>
                    </a:cubicBezTo>
                    <a:cubicBezTo>
                      <a:pt x="973" y="2645"/>
                      <a:pt x="456" y="2553"/>
                      <a:pt x="0" y="2341"/>
                    </a:cubicBezTo>
                    <a:lnTo>
                      <a:pt x="0" y="2341"/>
                    </a:lnTo>
                    <a:cubicBezTo>
                      <a:pt x="456" y="2948"/>
                      <a:pt x="1398" y="3404"/>
                      <a:pt x="2553" y="3404"/>
                    </a:cubicBezTo>
                    <a:cubicBezTo>
                      <a:pt x="4104" y="3404"/>
                      <a:pt x="5350" y="2584"/>
                      <a:pt x="5350" y="1550"/>
                    </a:cubicBezTo>
                    <a:cubicBezTo>
                      <a:pt x="5350" y="912"/>
                      <a:pt x="4864" y="334"/>
                      <a:pt x="4134" y="0"/>
                    </a:cubicBezTo>
                    <a:close/>
                  </a:path>
                </a:pathLst>
              </a:custGeom>
              <a:solidFill>
                <a:srgbClr val="444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7"/>
              <p:cNvSpPr/>
              <p:nvPr/>
            </p:nvSpPr>
            <p:spPr>
              <a:xfrm>
                <a:off x="13105375" y="2435725"/>
                <a:ext cx="174800" cy="30322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2129" extrusionOk="0">
                    <a:moveTo>
                      <a:pt x="1004" y="5168"/>
                    </a:moveTo>
                    <a:cubicBezTo>
                      <a:pt x="2037" y="2098"/>
                      <a:pt x="4134" y="1"/>
                      <a:pt x="5654" y="518"/>
                    </a:cubicBezTo>
                    <a:lnTo>
                      <a:pt x="6991" y="943"/>
                    </a:lnTo>
                    <a:cubicBezTo>
                      <a:pt x="6748" y="882"/>
                      <a:pt x="6536" y="852"/>
                      <a:pt x="6262" y="913"/>
                    </a:cubicBezTo>
                    <a:cubicBezTo>
                      <a:pt x="4864" y="1126"/>
                      <a:pt x="3253" y="3041"/>
                      <a:pt x="2341" y="5624"/>
                    </a:cubicBezTo>
                    <a:cubicBezTo>
                      <a:pt x="1459" y="8269"/>
                      <a:pt x="1611" y="10761"/>
                      <a:pt x="2614" y="11764"/>
                    </a:cubicBezTo>
                    <a:cubicBezTo>
                      <a:pt x="2797" y="11946"/>
                      <a:pt x="2979" y="12068"/>
                      <a:pt x="3222" y="12129"/>
                    </a:cubicBezTo>
                    <a:lnTo>
                      <a:pt x="1885" y="11673"/>
                    </a:lnTo>
                    <a:cubicBezTo>
                      <a:pt x="365" y="11187"/>
                      <a:pt x="0" y="8269"/>
                      <a:pt x="1004" y="5168"/>
                    </a:cubicBezTo>
                    <a:close/>
                  </a:path>
                </a:pathLst>
              </a:custGeom>
              <a:solidFill>
                <a:srgbClr val="6C1CCC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7"/>
              <p:cNvSpPr/>
              <p:nvPr/>
            </p:nvSpPr>
            <p:spPr>
              <a:xfrm>
                <a:off x="13141850" y="2457775"/>
                <a:ext cx="143650" cy="2720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10883" extrusionOk="0">
                    <a:moveTo>
                      <a:pt x="4803" y="0"/>
                    </a:moveTo>
                    <a:cubicBezTo>
                      <a:pt x="3405" y="183"/>
                      <a:pt x="1763" y="2098"/>
                      <a:pt x="882" y="4712"/>
                    </a:cubicBezTo>
                    <a:cubicBezTo>
                      <a:pt x="0" y="7326"/>
                      <a:pt x="152" y="9849"/>
                      <a:pt x="1186" y="10882"/>
                    </a:cubicBezTo>
                    <a:cubicBezTo>
                      <a:pt x="2098" y="10700"/>
                      <a:pt x="3162" y="9788"/>
                      <a:pt x="3982" y="8420"/>
                    </a:cubicBezTo>
                    <a:cubicBezTo>
                      <a:pt x="4408" y="7751"/>
                      <a:pt x="4742" y="6991"/>
                      <a:pt x="5046" y="6110"/>
                    </a:cubicBezTo>
                    <a:cubicBezTo>
                      <a:pt x="5320" y="5289"/>
                      <a:pt x="5502" y="4438"/>
                      <a:pt x="5593" y="3648"/>
                    </a:cubicBezTo>
                    <a:cubicBezTo>
                      <a:pt x="5745" y="2007"/>
                      <a:pt x="5472" y="700"/>
                      <a:pt x="48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7"/>
              <p:cNvSpPr/>
              <p:nvPr/>
            </p:nvSpPr>
            <p:spPr>
              <a:xfrm>
                <a:off x="13141850" y="2457025"/>
                <a:ext cx="185425" cy="293325"/>
              </a:xfrm>
              <a:custGeom>
                <a:avLst/>
                <a:gdLst/>
                <a:ahLst/>
                <a:cxnLst/>
                <a:rect l="l" t="t" r="r" b="b"/>
                <a:pathLst>
                  <a:path w="7417" h="11733" extrusionOk="0">
                    <a:moveTo>
                      <a:pt x="882" y="4742"/>
                    </a:moveTo>
                    <a:cubicBezTo>
                      <a:pt x="1763" y="2128"/>
                      <a:pt x="3405" y="213"/>
                      <a:pt x="4803" y="30"/>
                    </a:cubicBezTo>
                    <a:cubicBezTo>
                      <a:pt x="5077" y="0"/>
                      <a:pt x="5289" y="0"/>
                      <a:pt x="5532" y="61"/>
                    </a:cubicBezTo>
                    <a:cubicBezTo>
                      <a:pt x="7052" y="578"/>
                      <a:pt x="7417" y="3496"/>
                      <a:pt x="6384" y="6565"/>
                    </a:cubicBezTo>
                    <a:cubicBezTo>
                      <a:pt x="5380" y="9635"/>
                      <a:pt x="3283" y="11733"/>
                      <a:pt x="1763" y="11246"/>
                    </a:cubicBezTo>
                    <a:cubicBezTo>
                      <a:pt x="1520" y="11155"/>
                      <a:pt x="1338" y="11064"/>
                      <a:pt x="1155" y="10851"/>
                    </a:cubicBezTo>
                    <a:cubicBezTo>
                      <a:pt x="152" y="9879"/>
                      <a:pt x="0" y="7356"/>
                      <a:pt x="882" y="47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7"/>
              <p:cNvSpPr/>
              <p:nvPr/>
            </p:nvSpPr>
            <p:spPr>
              <a:xfrm>
                <a:off x="13176050" y="2507175"/>
                <a:ext cx="1132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326" extrusionOk="0">
                    <a:moveTo>
                      <a:pt x="608" y="3131"/>
                    </a:moveTo>
                    <a:cubicBezTo>
                      <a:pt x="1216" y="1246"/>
                      <a:pt x="2493" y="0"/>
                      <a:pt x="3405" y="304"/>
                    </a:cubicBezTo>
                    <a:cubicBezTo>
                      <a:pt x="4316" y="608"/>
                      <a:pt x="4529" y="2371"/>
                      <a:pt x="3921" y="4225"/>
                    </a:cubicBezTo>
                    <a:cubicBezTo>
                      <a:pt x="3313" y="6079"/>
                      <a:pt x="2067" y="7325"/>
                      <a:pt x="1155" y="7022"/>
                    </a:cubicBezTo>
                    <a:cubicBezTo>
                      <a:pt x="243" y="6718"/>
                      <a:pt x="0" y="4985"/>
                      <a:pt x="608" y="3131"/>
                    </a:cubicBezTo>
                    <a:close/>
                  </a:path>
                </a:pathLst>
              </a:custGeom>
              <a:solidFill>
                <a:schemeClr val="lt1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7"/>
              <p:cNvSpPr/>
              <p:nvPr/>
            </p:nvSpPr>
            <p:spPr>
              <a:xfrm>
                <a:off x="12232250" y="2435725"/>
                <a:ext cx="174800" cy="30322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2129" extrusionOk="0">
                    <a:moveTo>
                      <a:pt x="5958" y="5168"/>
                    </a:moveTo>
                    <a:cubicBezTo>
                      <a:pt x="4925" y="2098"/>
                      <a:pt x="2858" y="1"/>
                      <a:pt x="1338" y="518"/>
                    </a:cubicBezTo>
                    <a:lnTo>
                      <a:pt x="1" y="943"/>
                    </a:lnTo>
                    <a:cubicBezTo>
                      <a:pt x="214" y="882"/>
                      <a:pt x="457" y="852"/>
                      <a:pt x="730" y="913"/>
                    </a:cubicBezTo>
                    <a:cubicBezTo>
                      <a:pt x="2128" y="1126"/>
                      <a:pt x="3709" y="3041"/>
                      <a:pt x="4621" y="5624"/>
                    </a:cubicBezTo>
                    <a:cubicBezTo>
                      <a:pt x="5502" y="8269"/>
                      <a:pt x="5350" y="10761"/>
                      <a:pt x="4378" y="11764"/>
                    </a:cubicBezTo>
                    <a:cubicBezTo>
                      <a:pt x="4165" y="11946"/>
                      <a:pt x="3983" y="12068"/>
                      <a:pt x="3770" y="12129"/>
                    </a:cubicBezTo>
                    <a:lnTo>
                      <a:pt x="5077" y="11673"/>
                    </a:lnTo>
                    <a:cubicBezTo>
                      <a:pt x="6597" y="11187"/>
                      <a:pt x="6992" y="8269"/>
                      <a:pt x="5958" y="5168"/>
                    </a:cubicBezTo>
                    <a:close/>
                  </a:path>
                </a:pathLst>
              </a:custGeom>
              <a:solidFill>
                <a:srgbClr val="6C1CCC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7"/>
              <p:cNvSpPr/>
              <p:nvPr/>
            </p:nvSpPr>
            <p:spPr>
              <a:xfrm>
                <a:off x="12226175" y="2457775"/>
                <a:ext cx="143650" cy="2720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10883" extrusionOk="0">
                    <a:moveTo>
                      <a:pt x="973" y="0"/>
                    </a:moveTo>
                    <a:cubicBezTo>
                      <a:pt x="274" y="700"/>
                      <a:pt x="1" y="2007"/>
                      <a:pt x="153" y="3648"/>
                    </a:cubicBezTo>
                    <a:cubicBezTo>
                      <a:pt x="244" y="4438"/>
                      <a:pt x="426" y="5289"/>
                      <a:pt x="700" y="6110"/>
                    </a:cubicBezTo>
                    <a:cubicBezTo>
                      <a:pt x="1004" y="6991"/>
                      <a:pt x="1338" y="7751"/>
                      <a:pt x="1764" y="8420"/>
                    </a:cubicBezTo>
                    <a:cubicBezTo>
                      <a:pt x="2584" y="9788"/>
                      <a:pt x="3648" y="10700"/>
                      <a:pt x="4560" y="10882"/>
                    </a:cubicBezTo>
                    <a:cubicBezTo>
                      <a:pt x="5593" y="9849"/>
                      <a:pt x="5745" y="7326"/>
                      <a:pt x="4864" y="4712"/>
                    </a:cubicBezTo>
                    <a:cubicBezTo>
                      <a:pt x="4013" y="2098"/>
                      <a:pt x="2371" y="183"/>
                      <a:pt x="9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7"/>
              <p:cNvSpPr/>
              <p:nvPr/>
            </p:nvSpPr>
            <p:spPr>
              <a:xfrm>
                <a:off x="12184375" y="2457025"/>
                <a:ext cx="185450" cy="293325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11733" extrusionOk="0">
                    <a:moveTo>
                      <a:pt x="6536" y="4742"/>
                    </a:moveTo>
                    <a:cubicBezTo>
                      <a:pt x="5685" y="2128"/>
                      <a:pt x="4043" y="213"/>
                      <a:pt x="2645" y="30"/>
                    </a:cubicBezTo>
                    <a:cubicBezTo>
                      <a:pt x="2372" y="0"/>
                      <a:pt x="2129" y="0"/>
                      <a:pt x="1916" y="61"/>
                    </a:cubicBezTo>
                    <a:cubicBezTo>
                      <a:pt x="396" y="578"/>
                      <a:pt x="1" y="3496"/>
                      <a:pt x="1034" y="6565"/>
                    </a:cubicBezTo>
                    <a:cubicBezTo>
                      <a:pt x="2068" y="9635"/>
                      <a:pt x="4165" y="11733"/>
                      <a:pt x="5685" y="11246"/>
                    </a:cubicBezTo>
                    <a:cubicBezTo>
                      <a:pt x="5898" y="11155"/>
                      <a:pt x="6080" y="11064"/>
                      <a:pt x="6293" y="10851"/>
                    </a:cubicBezTo>
                    <a:cubicBezTo>
                      <a:pt x="7265" y="9879"/>
                      <a:pt x="7417" y="7356"/>
                      <a:pt x="6536" y="47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7"/>
              <p:cNvSpPr/>
              <p:nvPr/>
            </p:nvSpPr>
            <p:spPr>
              <a:xfrm>
                <a:off x="12222375" y="2507175"/>
                <a:ext cx="1132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326" extrusionOk="0">
                    <a:moveTo>
                      <a:pt x="3922" y="3131"/>
                    </a:moveTo>
                    <a:cubicBezTo>
                      <a:pt x="3314" y="1246"/>
                      <a:pt x="2068" y="0"/>
                      <a:pt x="1156" y="304"/>
                    </a:cubicBezTo>
                    <a:cubicBezTo>
                      <a:pt x="244" y="608"/>
                      <a:pt x="1" y="2371"/>
                      <a:pt x="609" y="4225"/>
                    </a:cubicBezTo>
                    <a:cubicBezTo>
                      <a:pt x="1216" y="6079"/>
                      <a:pt x="2493" y="7325"/>
                      <a:pt x="3375" y="7022"/>
                    </a:cubicBezTo>
                    <a:cubicBezTo>
                      <a:pt x="4317" y="6718"/>
                      <a:pt x="4530" y="4985"/>
                      <a:pt x="3922" y="3131"/>
                    </a:cubicBezTo>
                    <a:close/>
                  </a:path>
                </a:pathLst>
              </a:custGeom>
              <a:solidFill>
                <a:srgbClr val="2D1B6A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7"/>
              <p:cNvSpPr/>
              <p:nvPr/>
            </p:nvSpPr>
            <p:spPr>
              <a:xfrm>
                <a:off x="12274050" y="2248050"/>
                <a:ext cx="952925" cy="421750"/>
              </a:xfrm>
              <a:custGeom>
                <a:avLst/>
                <a:gdLst/>
                <a:ahLst/>
                <a:cxnLst/>
                <a:rect l="l" t="t" r="r" b="b"/>
                <a:pathLst>
                  <a:path w="38117" h="16870" extrusionOk="0">
                    <a:moveTo>
                      <a:pt x="8420" y="16870"/>
                    </a:moveTo>
                    <a:cubicBezTo>
                      <a:pt x="3800" y="16870"/>
                      <a:pt x="1" y="13070"/>
                      <a:pt x="1" y="8420"/>
                    </a:cubicBezTo>
                    <a:cubicBezTo>
                      <a:pt x="1" y="3800"/>
                      <a:pt x="3800" y="0"/>
                      <a:pt x="8420" y="0"/>
                    </a:cubicBezTo>
                    <a:lnTo>
                      <a:pt x="29667" y="0"/>
                    </a:lnTo>
                    <a:cubicBezTo>
                      <a:pt x="34317" y="0"/>
                      <a:pt x="38117" y="3800"/>
                      <a:pt x="38117" y="8420"/>
                    </a:cubicBezTo>
                    <a:cubicBezTo>
                      <a:pt x="38117" y="13070"/>
                      <a:pt x="34317" y="16870"/>
                      <a:pt x="29667" y="16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7"/>
              <p:cNvSpPr/>
              <p:nvPr/>
            </p:nvSpPr>
            <p:spPr>
              <a:xfrm>
                <a:off x="12274050" y="2248050"/>
                <a:ext cx="952925" cy="210500"/>
              </a:xfrm>
              <a:custGeom>
                <a:avLst/>
                <a:gdLst/>
                <a:ahLst/>
                <a:cxnLst/>
                <a:rect l="l" t="t" r="r" b="b"/>
                <a:pathLst>
                  <a:path w="38117" h="8420" fill="none" extrusionOk="0">
                    <a:moveTo>
                      <a:pt x="1" y="8420"/>
                    </a:moveTo>
                    <a:cubicBezTo>
                      <a:pt x="1" y="3800"/>
                      <a:pt x="3800" y="0"/>
                      <a:pt x="8420" y="0"/>
                    </a:cubicBezTo>
                    <a:lnTo>
                      <a:pt x="29667" y="0"/>
                    </a:lnTo>
                    <a:cubicBezTo>
                      <a:pt x="34317" y="0"/>
                      <a:pt x="38117" y="3800"/>
                      <a:pt x="38117" y="8420"/>
                    </a:cubicBez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7"/>
              <p:cNvSpPr/>
              <p:nvPr/>
            </p:nvSpPr>
            <p:spPr>
              <a:xfrm>
                <a:off x="12305975" y="2281475"/>
                <a:ext cx="886800" cy="354900"/>
              </a:xfrm>
              <a:custGeom>
                <a:avLst/>
                <a:gdLst/>
                <a:ahLst/>
                <a:cxnLst/>
                <a:rect l="l" t="t" r="r" b="b"/>
                <a:pathLst>
                  <a:path w="35472" h="14196" extrusionOk="0">
                    <a:moveTo>
                      <a:pt x="28359" y="14195"/>
                    </a:moveTo>
                    <a:lnTo>
                      <a:pt x="7113" y="14195"/>
                    </a:lnTo>
                    <a:cubicBezTo>
                      <a:pt x="3192" y="14195"/>
                      <a:pt x="0" y="11004"/>
                      <a:pt x="0" y="7083"/>
                    </a:cubicBezTo>
                    <a:lnTo>
                      <a:pt x="0" y="7083"/>
                    </a:lnTo>
                    <a:cubicBezTo>
                      <a:pt x="0" y="3192"/>
                      <a:pt x="3192" y="1"/>
                      <a:pt x="7113" y="1"/>
                    </a:cubicBezTo>
                    <a:lnTo>
                      <a:pt x="28359" y="1"/>
                    </a:lnTo>
                    <a:cubicBezTo>
                      <a:pt x="32280" y="1"/>
                      <a:pt x="35472" y="3192"/>
                      <a:pt x="35472" y="7083"/>
                    </a:cubicBezTo>
                    <a:lnTo>
                      <a:pt x="35472" y="7083"/>
                    </a:lnTo>
                    <a:cubicBezTo>
                      <a:pt x="35472" y="11004"/>
                      <a:pt x="32280" y="14195"/>
                      <a:pt x="28359" y="14195"/>
                    </a:cubicBezTo>
                    <a:close/>
                  </a:path>
                </a:pathLst>
              </a:custGeom>
              <a:solidFill>
                <a:schemeClr val="dk2"/>
              </a:solidFill>
              <a:ln w="3050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7"/>
              <p:cNvSpPr/>
              <p:nvPr/>
            </p:nvSpPr>
            <p:spPr>
              <a:xfrm>
                <a:off x="12328775" y="2287550"/>
                <a:ext cx="864000" cy="348825"/>
              </a:xfrm>
              <a:custGeom>
                <a:avLst/>
                <a:gdLst/>
                <a:ahLst/>
                <a:cxnLst/>
                <a:rect l="l" t="t" r="r" b="b"/>
                <a:pathLst>
                  <a:path w="34560" h="13953" extrusionOk="0">
                    <a:moveTo>
                      <a:pt x="29332" y="1"/>
                    </a:moveTo>
                    <a:cubicBezTo>
                      <a:pt x="29909" y="1034"/>
                      <a:pt x="30213" y="2220"/>
                      <a:pt x="30213" y="3466"/>
                    </a:cubicBezTo>
                    <a:cubicBezTo>
                      <a:pt x="30213" y="5442"/>
                      <a:pt x="29423" y="7205"/>
                      <a:pt x="28116" y="8481"/>
                    </a:cubicBezTo>
                    <a:cubicBezTo>
                      <a:pt x="26839" y="9788"/>
                      <a:pt x="25076" y="10578"/>
                      <a:pt x="23101" y="10578"/>
                    </a:cubicBezTo>
                    <a:lnTo>
                      <a:pt x="1885" y="10578"/>
                    </a:lnTo>
                    <a:cubicBezTo>
                      <a:pt x="1216" y="10578"/>
                      <a:pt x="608" y="10457"/>
                      <a:pt x="0" y="10305"/>
                    </a:cubicBezTo>
                    <a:lnTo>
                      <a:pt x="0" y="10305"/>
                    </a:lnTo>
                    <a:cubicBezTo>
                      <a:pt x="1216" y="12463"/>
                      <a:pt x="3526" y="13952"/>
                      <a:pt x="6201" y="13952"/>
                    </a:cubicBezTo>
                    <a:lnTo>
                      <a:pt x="27447" y="13952"/>
                    </a:lnTo>
                    <a:cubicBezTo>
                      <a:pt x="29423" y="13952"/>
                      <a:pt x="31156" y="13162"/>
                      <a:pt x="32463" y="11855"/>
                    </a:cubicBezTo>
                    <a:cubicBezTo>
                      <a:pt x="33739" y="10578"/>
                      <a:pt x="34560" y="8816"/>
                      <a:pt x="34560" y="6840"/>
                    </a:cubicBezTo>
                    <a:cubicBezTo>
                      <a:pt x="34560" y="3588"/>
                      <a:pt x="32341" y="852"/>
                      <a:pt x="293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7"/>
              <p:cNvSpPr/>
              <p:nvPr/>
            </p:nvSpPr>
            <p:spPr>
              <a:xfrm>
                <a:off x="12002000" y="4007950"/>
                <a:ext cx="158745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3498" h="3375" extrusionOk="0">
                    <a:moveTo>
                      <a:pt x="244" y="0"/>
                    </a:moveTo>
                    <a:cubicBezTo>
                      <a:pt x="153" y="1155"/>
                      <a:pt x="92" y="2280"/>
                      <a:pt x="1" y="3374"/>
                    </a:cubicBezTo>
                    <a:lnTo>
                      <a:pt x="63498" y="3374"/>
                    </a:lnTo>
                    <a:cubicBezTo>
                      <a:pt x="63437" y="2250"/>
                      <a:pt x="63346" y="1095"/>
                      <a:pt x="632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7"/>
              <p:cNvSpPr/>
              <p:nvPr/>
            </p:nvSpPr>
            <p:spPr>
              <a:xfrm>
                <a:off x="11992125" y="4197925"/>
                <a:ext cx="16110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4440" h="3375" extrusionOk="0">
                    <a:moveTo>
                      <a:pt x="183" y="0"/>
                    </a:moveTo>
                    <a:cubicBezTo>
                      <a:pt x="92" y="1155"/>
                      <a:pt x="31" y="2280"/>
                      <a:pt x="1" y="3374"/>
                    </a:cubicBezTo>
                    <a:lnTo>
                      <a:pt x="64440" y="3374"/>
                    </a:lnTo>
                    <a:cubicBezTo>
                      <a:pt x="64348" y="2250"/>
                      <a:pt x="64288" y="1095"/>
                      <a:pt x="642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7"/>
              <p:cNvSpPr/>
              <p:nvPr/>
            </p:nvSpPr>
            <p:spPr>
              <a:xfrm>
                <a:off x="11983000" y="4387125"/>
                <a:ext cx="162925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170" h="3375" extrusionOk="0">
                    <a:moveTo>
                      <a:pt x="153" y="1"/>
                    </a:moveTo>
                    <a:cubicBezTo>
                      <a:pt x="92" y="1125"/>
                      <a:pt x="31" y="2280"/>
                      <a:pt x="1" y="3375"/>
                    </a:cubicBezTo>
                    <a:lnTo>
                      <a:pt x="65169" y="3375"/>
                    </a:lnTo>
                    <a:cubicBezTo>
                      <a:pt x="65109" y="2250"/>
                      <a:pt x="65048" y="1125"/>
                      <a:pt x="650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7"/>
              <p:cNvSpPr/>
              <p:nvPr/>
            </p:nvSpPr>
            <p:spPr>
              <a:xfrm>
                <a:off x="11976925" y="4577100"/>
                <a:ext cx="16414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656" h="3375" extrusionOk="0">
                    <a:moveTo>
                      <a:pt x="62" y="1"/>
                    </a:moveTo>
                    <a:cubicBezTo>
                      <a:pt x="31" y="1125"/>
                      <a:pt x="31" y="2280"/>
                      <a:pt x="1" y="3375"/>
                    </a:cubicBezTo>
                    <a:lnTo>
                      <a:pt x="65656" y="3375"/>
                    </a:lnTo>
                    <a:cubicBezTo>
                      <a:pt x="65656" y="2250"/>
                      <a:pt x="65595" y="1095"/>
                      <a:pt x="655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7"/>
              <p:cNvSpPr/>
              <p:nvPr/>
            </p:nvSpPr>
            <p:spPr>
              <a:xfrm>
                <a:off x="11973900" y="4766325"/>
                <a:ext cx="16467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868" h="3375" extrusionOk="0">
                    <a:moveTo>
                      <a:pt x="31" y="0"/>
                    </a:moveTo>
                    <a:cubicBezTo>
                      <a:pt x="31" y="1155"/>
                      <a:pt x="0" y="2280"/>
                      <a:pt x="0" y="3374"/>
                    </a:cubicBezTo>
                    <a:lnTo>
                      <a:pt x="65868" y="3374"/>
                    </a:lnTo>
                    <a:cubicBezTo>
                      <a:pt x="65868" y="2280"/>
                      <a:pt x="65868" y="1125"/>
                      <a:pt x="65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7"/>
              <p:cNvSpPr/>
              <p:nvPr/>
            </p:nvSpPr>
            <p:spPr>
              <a:xfrm>
                <a:off x="11973125" y="4956300"/>
                <a:ext cx="1647475" cy="84350"/>
              </a:xfrm>
              <a:custGeom>
                <a:avLst/>
                <a:gdLst/>
                <a:ahLst/>
                <a:cxnLst/>
                <a:rect l="l" t="t" r="r" b="b"/>
                <a:pathLst>
                  <a:path w="65899" h="3374" extrusionOk="0">
                    <a:moveTo>
                      <a:pt x="1" y="0"/>
                    </a:moveTo>
                    <a:lnTo>
                      <a:pt x="1" y="3374"/>
                    </a:lnTo>
                    <a:lnTo>
                      <a:pt x="65868" y="3374"/>
                    </a:lnTo>
                    <a:cubicBezTo>
                      <a:pt x="65899" y="2219"/>
                      <a:pt x="65899" y="1094"/>
                      <a:pt x="658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7"/>
              <p:cNvSpPr/>
              <p:nvPr/>
            </p:nvSpPr>
            <p:spPr>
              <a:xfrm>
                <a:off x="11973900" y="5146250"/>
                <a:ext cx="1644425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777" h="3375" extrusionOk="0">
                    <a:moveTo>
                      <a:pt x="0" y="1"/>
                    </a:moveTo>
                    <a:cubicBezTo>
                      <a:pt x="0" y="1217"/>
                      <a:pt x="31" y="2311"/>
                      <a:pt x="31" y="3375"/>
                    </a:cubicBezTo>
                    <a:lnTo>
                      <a:pt x="65655" y="3375"/>
                    </a:lnTo>
                    <a:cubicBezTo>
                      <a:pt x="65685" y="2220"/>
                      <a:pt x="65716" y="1095"/>
                      <a:pt x="657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7"/>
              <p:cNvSpPr/>
              <p:nvPr/>
            </p:nvSpPr>
            <p:spPr>
              <a:xfrm>
                <a:off x="10881925" y="1238900"/>
                <a:ext cx="3526700" cy="2480325"/>
              </a:xfrm>
              <a:custGeom>
                <a:avLst/>
                <a:gdLst/>
                <a:ahLst/>
                <a:cxnLst/>
                <a:rect l="l" t="t" r="r" b="b"/>
                <a:pathLst>
                  <a:path w="141068" h="99213" extrusionOk="0">
                    <a:moveTo>
                      <a:pt x="132344" y="99212"/>
                    </a:moveTo>
                    <a:lnTo>
                      <a:pt x="8724" y="99212"/>
                    </a:lnTo>
                    <a:cubicBezTo>
                      <a:pt x="3922" y="99212"/>
                      <a:pt x="1" y="95291"/>
                      <a:pt x="1" y="90519"/>
                    </a:cubicBezTo>
                    <a:lnTo>
                      <a:pt x="1" y="8724"/>
                    </a:lnTo>
                    <a:cubicBezTo>
                      <a:pt x="1" y="3922"/>
                      <a:pt x="3922" y="1"/>
                      <a:pt x="8724" y="1"/>
                    </a:cubicBezTo>
                    <a:lnTo>
                      <a:pt x="132344" y="1"/>
                    </a:lnTo>
                    <a:cubicBezTo>
                      <a:pt x="137146" y="1"/>
                      <a:pt x="141067" y="3922"/>
                      <a:pt x="141067" y="8724"/>
                    </a:cubicBezTo>
                    <a:lnTo>
                      <a:pt x="141067" y="90519"/>
                    </a:lnTo>
                    <a:cubicBezTo>
                      <a:pt x="141067" y="95352"/>
                      <a:pt x="137176" y="99212"/>
                      <a:pt x="132344" y="9921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4BDE7">
                      <a:alpha val="63921"/>
                    </a:srgbClr>
                  </a:gs>
                  <a:gs pos="100000">
                    <a:srgbClr val="84BDE7">
                      <a:alpha val="10196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7"/>
              <p:cNvSpPr/>
              <p:nvPr/>
            </p:nvSpPr>
            <p:spPr>
              <a:xfrm>
                <a:off x="10881925" y="1238900"/>
                <a:ext cx="3526700" cy="2480325"/>
              </a:xfrm>
              <a:custGeom>
                <a:avLst/>
                <a:gdLst/>
                <a:ahLst/>
                <a:cxnLst/>
                <a:rect l="l" t="t" r="r" b="b"/>
                <a:pathLst>
                  <a:path w="141068" h="99213" fill="none" extrusionOk="0">
                    <a:moveTo>
                      <a:pt x="132344" y="99212"/>
                    </a:moveTo>
                    <a:lnTo>
                      <a:pt x="8724" y="99212"/>
                    </a:lnTo>
                    <a:cubicBezTo>
                      <a:pt x="3922" y="99212"/>
                      <a:pt x="1" y="95291"/>
                      <a:pt x="1" y="90519"/>
                    </a:cubicBezTo>
                    <a:lnTo>
                      <a:pt x="1" y="8724"/>
                    </a:lnTo>
                    <a:cubicBezTo>
                      <a:pt x="1" y="3922"/>
                      <a:pt x="3922" y="1"/>
                      <a:pt x="8724" y="1"/>
                    </a:cubicBezTo>
                    <a:lnTo>
                      <a:pt x="132344" y="1"/>
                    </a:lnTo>
                    <a:cubicBezTo>
                      <a:pt x="137146" y="1"/>
                      <a:pt x="141067" y="3922"/>
                      <a:pt x="141067" y="8724"/>
                    </a:cubicBezTo>
                    <a:lnTo>
                      <a:pt x="141067" y="90519"/>
                    </a:lnTo>
                    <a:cubicBezTo>
                      <a:pt x="141067" y="95352"/>
                      <a:pt x="137176" y="99212"/>
                      <a:pt x="132344" y="99212"/>
                    </a:cubicBezTo>
                    <a:close/>
                  </a:path>
                </a:pathLst>
              </a:custGeom>
              <a:noFill/>
              <a:ln w="2202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7"/>
              <p:cNvSpPr/>
              <p:nvPr/>
            </p:nvSpPr>
            <p:spPr>
              <a:xfrm>
                <a:off x="10381150" y="1526150"/>
                <a:ext cx="632275" cy="1265250"/>
              </a:xfrm>
              <a:custGeom>
                <a:avLst/>
                <a:gdLst/>
                <a:ahLst/>
                <a:cxnLst/>
                <a:rect l="l" t="t" r="r" b="b"/>
                <a:pathLst>
                  <a:path w="25291" h="50610" fill="none" extrusionOk="0">
                    <a:moveTo>
                      <a:pt x="25290" y="50609"/>
                    </a:moveTo>
                    <a:cubicBezTo>
                      <a:pt x="11308" y="50609"/>
                      <a:pt x="1" y="39272"/>
                      <a:pt x="1" y="25290"/>
                    </a:cubicBezTo>
                    <a:cubicBezTo>
                      <a:pt x="1" y="11308"/>
                      <a:pt x="11308" y="0"/>
                      <a:pt x="25290" y="0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7"/>
              <p:cNvSpPr/>
              <p:nvPr/>
            </p:nvSpPr>
            <p:spPr>
              <a:xfrm>
                <a:off x="11013400" y="1637850"/>
                <a:ext cx="520550" cy="1041075"/>
              </a:xfrm>
              <a:custGeom>
                <a:avLst/>
                <a:gdLst/>
                <a:ahLst/>
                <a:cxnLst/>
                <a:rect l="l" t="t" r="r" b="b"/>
                <a:pathLst>
                  <a:path w="20822" h="41643" fill="none" extrusionOk="0">
                    <a:moveTo>
                      <a:pt x="0" y="1"/>
                    </a:moveTo>
                    <a:cubicBezTo>
                      <a:pt x="11520" y="1"/>
                      <a:pt x="20821" y="9362"/>
                      <a:pt x="20821" y="20822"/>
                    </a:cubicBezTo>
                    <a:cubicBezTo>
                      <a:pt x="20821" y="32341"/>
                      <a:pt x="11490" y="41643"/>
                      <a:pt x="0" y="41643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7"/>
              <p:cNvSpPr/>
              <p:nvPr/>
            </p:nvSpPr>
            <p:spPr>
              <a:xfrm>
                <a:off x="10603800" y="1749550"/>
                <a:ext cx="409625" cy="818425"/>
              </a:xfrm>
              <a:custGeom>
                <a:avLst/>
                <a:gdLst/>
                <a:ahLst/>
                <a:cxnLst/>
                <a:rect l="l" t="t" r="r" b="b"/>
                <a:pathLst>
                  <a:path w="16385" h="32737" fill="none" extrusionOk="0">
                    <a:moveTo>
                      <a:pt x="16384" y="32737"/>
                    </a:moveTo>
                    <a:cubicBezTo>
                      <a:pt x="7357" y="32737"/>
                      <a:pt x="1" y="25411"/>
                      <a:pt x="1" y="16354"/>
                    </a:cubicBezTo>
                    <a:cubicBezTo>
                      <a:pt x="1" y="7326"/>
                      <a:pt x="7357" y="1"/>
                      <a:pt x="16384" y="1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7"/>
              <p:cNvSpPr/>
              <p:nvPr/>
            </p:nvSpPr>
            <p:spPr>
              <a:xfrm>
                <a:off x="11013400" y="1861250"/>
                <a:ext cx="297125" cy="595025"/>
              </a:xfrm>
              <a:custGeom>
                <a:avLst/>
                <a:gdLst/>
                <a:ahLst/>
                <a:cxnLst/>
                <a:rect l="l" t="t" r="r" b="b"/>
                <a:pathLst>
                  <a:path w="11885" h="23801" fill="none" extrusionOk="0">
                    <a:moveTo>
                      <a:pt x="0" y="1"/>
                    </a:moveTo>
                    <a:cubicBezTo>
                      <a:pt x="6566" y="1"/>
                      <a:pt x="11885" y="5320"/>
                      <a:pt x="11885" y="11886"/>
                    </a:cubicBezTo>
                    <a:cubicBezTo>
                      <a:pt x="11885" y="18481"/>
                      <a:pt x="6566" y="23801"/>
                      <a:pt x="0" y="23801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7"/>
              <p:cNvSpPr/>
              <p:nvPr/>
            </p:nvSpPr>
            <p:spPr>
              <a:xfrm>
                <a:off x="10808975" y="1953975"/>
                <a:ext cx="409600" cy="410350"/>
              </a:xfrm>
              <a:custGeom>
                <a:avLst/>
                <a:gdLst/>
                <a:ahLst/>
                <a:cxnLst/>
                <a:rect l="l" t="t" r="r" b="b"/>
                <a:pathLst>
                  <a:path w="16384" h="16414" fill="none" extrusionOk="0">
                    <a:moveTo>
                      <a:pt x="9910" y="973"/>
                    </a:moveTo>
                    <a:cubicBezTo>
                      <a:pt x="13891" y="1915"/>
                      <a:pt x="16384" y="5927"/>
                      <a:pt x="15442" y="9909"/>
                    </a:cubicBezTo>
                    <a:cubicBezTo>
                      <a:pt x="14499" y="13921"/>
                      <a:pt x="10487" y="16414"/>
                      <a:pt x="6475" y="15441"/>
                    </a:cubicBezTo>
                    <a:cubicBezTo>
                      <a:pt x="2463" y="14499"/>
                      <a:pt x="1" y="10487"/>
                      <a:pt x="943" y="6505"/>
                    </a:cubicBezTo>
                    <a:cubicBezTo>
                      <a:pt x="1885" y="2493"/>
                      <a:pt x="5897" y="0"/>
                      <a:pt x="9910" y="973"/>
                    </a:cubicBezTo>
                    <a:close/>
                  </a:path>
                </a:pathLst>
              </a:custGeom>
              <a:noFill/>
              <a:ln w="2812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7"/>
              <p:cNvSpPr/>
              <p:nvPr/>
            </p:nvSpPr>
            <p:spPr>
              <a:xfrm>
                <a:off x="10907000" y="2062325"/>
                <a:ext cx="213550" cy="193650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7746" extrusionOk="0">
                    <a:moveTo>
                      <a:pt x="4272" y="1"/>
                    </a:moveTo>
                    <a:cubicBezTo>
                      <a:pt x="2510" y="1"/>
                      <a:pt x="930" y="1195"/>
                      <a:pt x="487" y="2991"/>
                    </a:cubicBezTo>
                    <a:cubicBezTo>
                      <a:pt x="1" y="5058"/>
                      <a:pt x="1308" y="7156"/>
                      <a:pt x="3375" y="7642"/>
                    </a:cubicBezTo>
                    <a:cubicBezTo>
                      <a:pt x="3675" y="7712"/>
                      <a:pt x="3976" y="7745"/>
                      <a:pt x="4271" y="7745"/>
                    </a:cubicBezTo>
                    <a:cubicBezTo>
                      <a:pt x="6033" y="7745"/>
                      <a:pt x="7613" y="6551"/>
                      <a:pt x="8056" y="4754"/>
                    </a:cubicBezTo>
                    <a:cubicBezTo>
                      <a:pt x="8542" y="2688"/>
                      <a:pt x="7235" y="590"/>
                      <a:pt x="5168" y="104"/>
                    </a:cubicBezTo>
                    <a:cubicBezTo>
                      <a:pt x="4867" y="34"/>
                      <a:pt x="4567" y="1"/>
                      <a:pt x="42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7"/>
              <p:cNvSpPr/>
              <p:nvPr/>
            </p:nvSpPr>
            <p:spPr>
              <a:xfrm>
                <a:off x="10524775" y="1662175"/>
                <a:ext cx="991700" cy="991675"/>
              </a:xfrm>
              <a:custGeom>
                <a:avLst/>
                <a:gdLst/>
                <a:ahLst/>
                <a:cxnLst/>
                <a:rect l="l" t="t" r="r" b="b"/>
                <a:pathLst>
                  <a:path w="39668" h="39667" extrusionOk="0">
                    <a:moveTo>
                      <a:pt x="39667" y="19818"/>
                    </a:moveTo>
                    <a:cubicBezTo>
                      <a:pt x="39667" y="30761"/>
                      <a:pt x="30791" y="39666"/>
                      <a:pt x="19849" y="39666"/>
                    </a:cubicBezTo>
                    <a:cubicBezTo>
                      <a:pt x="8907" y="39666"/>
                      <a:pt x="1" y="30761"/>
                      <a:pt x="1" y="19818"/>
                    </a:cubicBezTo>
                    <a:cubicBezTo>
                      <a:pt x="1" y="8876"/>
                      <a:pt x="8907" y="0"/>
                      <a:pt x="19849" y="0"/>
                    </a:cubicBezTo>
                    <a:cubicBezTo>
                      <a:pt x="30791" y="0"/>
                      <a:pt x="39667" y="8876"/>
                      <a:pt x="39667" y="19818"/>
                    </a:cubicBez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7"/>
              <p:cNvSpPr/>
              <p:nvPr/>
            </p:nvSpPr>
            <p:spPr>
              <a:xfrm>
                <a:off x="10729950" y="1867350"/>
                <a:ext cx="581350" cy="581325"/>
              </a:xfrm>
              <a:custGeom>
                <a:avLst/>
                <a:gdLst/>
                <a:ahLst/>
                <a:cxnLst/>
                <a:rect l="l" t="t" r="r" b="b"/>
                <a:pathLst>
                  <a:path w="23254" h="23253" extrusionOk="0">
                    <a:moveTo>
                      <a:pt x="23253" y="11611"/>
                    </a:moveTo>
                    <a:cubicBezTo>
                      <a:pt x="23253" y="18025"/>
                      <a:pt x="18056" y="23253"/>
                      <a:pt x="11642" y="23253"/>
                    </a:cubicBezTo>
                    <a:cubicBezTo>
                      <a:pt x="5229" y="23253"/>
                      <a:pt x="0" y="18025"/>
                      <a:pt x="0" y="11611"/>
                    </a:cubicBezTo>
                    <a:cubicBezTo>
                      <a:pt x="0" y="5198"/>
                      <a:pt x="5229" y="0"/>
                      <a:pt x="11642" y="0"/>
                    </a:cubicBezTo>
                    <a:cubicBezTo>
                      <a:pt x="18056" y="0"/>
                      <a:pt x="23253" y="5198"/>
                      <a:pt x="23253" y="11611"/>
                    </a:cubicBez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7"/>
              <p:cNvSpPr/>
              <p:nvPr/>
            </p:nvSpPr>
            <p:spPr>
              <a:xfrm>
                <a:off x="13163875" y="1450150"/>
                <a:ext cx="1215100" cy="829075"/>
              </a:xfrm>
              <a:custGeom>
                <a:avLst/>
                <a:gdLst/>
                <a:ahLst/>
                <a:cxnLst/>
                <a:rect l="l" t="t" r="r" b="b"/>
                <a:pathLst>
                  <a:path w="48604" h="33163" extrusionOk="0">
                    <a:moveTo>
                      <a:pt x="3679" y="1"/>
                    </a:moveTo>
                    <a:cubicBezTo>
                      <a:pt x="1673" y="1"/>
                      <a:pt x="1" y="1642"/>
                      <a:pt x="1" y="3679"/>
                    </a:cubicBezTo>
                    <a:lnTo>
                      <a:pt x="1" y="29485"/>
                    </a:lnTo>
                    <a:cubicBezTo>
                      <a:pt x="1" y="31491"/>
                      <a:pt x="1642" y="33162"/>
                      <a:pt x="3679" y="33162"/>
                    </a:cubicBezTo>
                    <a:lnTo>
                      <a:pt x="44926" y="33162"/>
                    </a:lnTo>
                    <a:cubicBezTo>
                      <a:pt x="46932" y="33162"/>
                      <a:pt x="48604" y="31521"/>
                      <a:pt x="48604" y="29485"/>
                    </a:cubicBezTo>
                    <a:lnTo>
                      <a:pt x="48604" y="3679"/>
                    </a:lnTo>
                    <a:cubicBezTo>
                      <a:pt x="48604" y="1673"/>
                      <a:pt x="46962" y="1"/>
                      <a:pt x="44926" y="1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7"/>
              <p:cNvSpPr/>
              <p:nvPr/>
            </p:nvSpPr>
            <p:spPr>
              <a:xfrm>
                <a:off x="13163875" y="1450150"/>
                <a:ext cx="1215100" cy="829075"/>
              </a:xfrm>
              <a:custGeom>
                <a:avLst/>
                <a:gdLst/>
                <a:ahLst/>
                <a:cxnLst/>
                <a:rect l="l" t="t" r="r" b="b"/>
                <a:pathLst>
                  <a:path w="48604" h="33163" fill="none" extrusionOk="0">
                    <a:moveTo>
                      <a:pt x="44926" y="33162"/>
                    </a:moveTo>
                    <a:lnTo>
                      <a:pt x="3679" y="33162"/>
                    </a:lnTo>
                    <a:cubicBezTo>
                      <a:pt x="1642" y="33162"/>
                      <a:pt x="1" y="31491"/>
                      <a:pt x="1" y="29485"/>
                    </a:cubicBezTo>
                    <a:lnTo>
                      <a:pt x="1" y="3679"/>
                    </a:lnTo>
                    <a:cubicBezTo>
                      <a:pt x="1" y="1642"/>
                      <a:pt x="1673" y="1"/>
                      <a:pt x="3679" y="1"/>
                    </a:cubicBezTo>
                    <a:lnTo>
                      <a:pt x="44926" y="1"/>
                    </a:lnTo>
                    <a:cubicBezTo>
                      <a:pt x="46962" y="1"/>
                      <a:pt x="48604" y="1673"/>
                      <a:pt x="48604" y="3679"/>
                    </a:cubicBezTo>
                    <a:lnTo>
                      <a:pt x="48604" y="29485"/>
                    </a:lnTo>
                    <a:cubicBezTo>
                      <a:pt x="48604" y="31521"/>
                      <a:pt x="46932" y="33162"/>
                      <a:pt x="44926" y="33162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37"/>
              <p:cNvSpPr/>
              <p:nvPr/>
            </p:nvSpPr>
            <p:spPr>
              <a:xfrm>
                <a:off x="14128950" y="1584650"/>
                <a:ext cx="95000" cy="95025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3801" extrusionOk="0">
                    <a:moveTo>
                      <a:pt x="1915" y="1"/>
                    </a:moveTo>
                    <a:cubicBezTo>
                      <a:pt x="852" y="1"/>
                      <a:pt x="0" y="882"/>
                      <a:pt x="0" y="1916"/>
                    </a:cubicBezTo>
                    <a:cubicBezTo>
                      <a:pt x="0" y="2980"/>
                      <a:pt x="852" y="3800"/>
                      <a:pt x="1915" y="3800"/>
                    </a:cubicBezTo>
                    <a:cubicBezTo>
                      <a:pt x="2979" y="3800"/>
                      <a:pt x="3800" y="2949"/>
                      <a:pt x="3800" y="1916"/>
                    </a:cubicBezTo>
                    <a:cubicBezTo>
                      <a:pt x="3800" y="882"/>
                      <a:pt x="2979" y="1"/>
                      <a:pt x="1915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37"/>
              <p:cNvSpPr/>
              <p:nvPr/>
            </p:nvSpPr>
            <p:spPr>
              <a:xfrm>
                <a:off x="13377425" y="2058075"/>
                <a:ext cx="53200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129" extrusionOk="0">
                    <a:moveTo>
                      <a:pt x="1064" y="0"/>
                    </a:moveTo>
                    <a:cubicBezTo>
                      <a:pt x="517" y="0"/>
                      <a:pt x="0" y="456"/>
                      <a:pt x="0" y="1064"/>
                    </a:cubicBezTo>
                    <a:cubicBezTo>
                      <a:pt x="0" y="1642"/>
                      <a:pt x="456" y="2128"/>
                      <a:pt x="1064" y="2128"/>
                    </a:cubicBezTo>
                    <a:cubicBezTo>
                      <a:pt x="1641" y="2128"/>
                      <a:pt x="2128" y="1672"/>
                      <a:pt x="2128" y="1064"/>
                    </a:cubicBezTo>
                    <a:cubicBezTo>
                      <a:pt x="2128" y="487"/>
                      <a:pt x="1641" y="0"/>
                      <a:pt x="1064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37"/>
              <p:cNvSpPr/>
              <p:nvPr/>
            </p:nvSpPr>
            <p:spPr>
              <a:xfrm>
                <a:off x="14119825" y="2095300"/>
                <a:ext cx="4182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3" extrusionOk="0">
                    <a:moveTo>
                      <a:pt x="821" y="1"/>
                    </a:moveTo>
                    <a:cubicBezTo>
                      <a:pt x="365" y="1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37"/>
              <p:cNvSpPr/>
              <p:nvPr/>
            </p:nvSpPr>
            <p:spPr>
              <a:xfrm>
                <a:off x="13502800" y="1639375"/>
                <a:ext cx="950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3800" extrusionOk="0">
                    <a:moveTo>
                      <a:pt x="1915" y="0"/>
                    </a:moveTo>
                    <a:cubicBezTo>
                      <a:pt x="851" y="0"/>
                      <a:pt x="0" y="821"/>
                      <a:pt x="0" y="1885"/>
                    </a:cubicBezTo>
                    <a:cubicBezTo>
                      <a:pt x="0" y="2949"/>
                      <a:pt x="851" y="3800"/>
                      <a:pt x="1915" y="3800"/>
                    </a:cubicBezTo>
                    <a:cubicBezTo>
                      <a:pt x="2949" y="3800"/>
                      <a:pt x="3800" y="2949"/>
                      <a:pt x="3800" y="1885"/>
                    </a:cubicBezTo>
                    <a:cubicBezTo>
                      <a:pt x="3800" y="821"/>
                      <a:pt x="2949" y="0"/>
                      <a:pt x="1915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37"/>
              <p:cNvSpPr/>
              <p:nvPr/>
            </p:nvSpPr>
            <p:spPr>
              <a:xfrm>
                <a:off x="14080325" y="1283750"/>
                <a:ext cx="496975" cy="340450"/>
              </a:xfrm>
              <a:custGeom>
                <a:avLst/>
                <a:gdLst/>
                <a:ahLst/>
                <a:cxnLst/>
                <a:rect l="l" t="t" r="r" b="b"/>
                <a:pathLst>
                  <a:path w="19879" h="13618" extrusionOk="0">
                    <a:moveTo>
                      <a:pt x="1520" y="0"/>
                    </a:moveTo>
                    <a:cubicBezTo>
                      <a:pt x="699" y="0"/>
                      <a:pt x="0" y="699"/>
                      <a:pt x="0" y="1520"/>
                    </a:cubicBezTo>
                    <a:lnTo>
                      <a:pt x="0" y="12098"/>
                    </a:lnTo>
                    <a:cubicBezTo>
                      <a:pt x="0" y="12918"/>
                      <a:pt x="699" y="13617"/>
                      <a:pt x="1520" y="13617"/>
                    </a:cubicBezTo>
                    <a:lnTo>
                      <a:pt x="18359" y="13617"/>
                    </a:lnTo>
                    <a:cubicBezTo>
                      <a:pt x="19210" y="13617"/>
                      <a:pt x="19879" y="12918"/>
                      <a:pt x="19879" y="12098"/>
                    </a:cubicBezTo>
                    <a:lnTo>
                      <a:pt x="19879" y="1520"/>
                    </a:lnTo>
                    <a:cubicBezTo>
                      <a:pt x="19879" y="699"/>
                      <a:pt x="19210" y="0"/>
                      <a:pt x="18359" y="0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37"/>
              <p:cNvSpPr/>
              <p:nvPr/>
            </p:nvSpPr>
            <p:spPr>
              <a:xfrm>
                <a:off x="14080325" y="1283750"/>
                <a:ext cx="496975" cy="340450"/>
              </a:xfrm>
              <a:custGeom>
                <a:avLst/>
                <a:gdLst/>
                <a:ahLst/>
                <a:cxnLst/>
                <a:rect l="l" t="t" r="r" b="b"/>
                <a:pathLst>
                  <a:path w="19879" h="13618" fill="none" extrusionOk="0">
                    <a:moveTo>
                      <a:pt x="18359" y="13617"/>
                    </a:moveTo>
                    <a:lnTo>
                      <a:pt x="1520" y="13617"/>
                    </a:lnTo>
                    <a:cubicBezTo>
                      <a:pt x="699" y="13617"/>
                      <a:pt x="0" y="12918"/>
                      <a:pt x="0" y="12098"/>
                    </a:cubicBezTo>
                    <a:lnTo>
                      <a:pt x="0" y="1520"/>
                    </a:lnTo>
                    <a:cubicBezTo>
                      <a:pt x="0" y="699"/>
                      <a:pt x="699" y="0"/>
                      <a:pt x="1520" y="0"/>
                    </a:cubicBezTo>
                    <a:lnTo>
                      <a:pt x="18359" y="0"/>
                    </a:lnTo>
                    <a:cubicBezTo>
                      <a:pt x="19210" y="0"/>
                      <a:pt x="19879" y="699"/>
                      <a:pt x="19879" y="1520"/>
                    </a:cubicBezTo>
                    <a:lnTo>
                      <a:pt x="19879" y="12098"/>
                    </a:lnTo>
                    <a:cubicBezTo>
                      <a:pt x="19879" y="12918"/>
                      <a:pt x="19210" y="13617"/>
                      <a:pt x="18359" y="13617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 w="3800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37"/>
              <p:cNvSpPr/>
              <p:nvPr/>
            </p:nvSpPr>
            <p:spPr>
              <a:xfrm>
                <a:off x="14475450" y="1339975"/>
                <a:ext cx="380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37"/>
              <p:cNvSpPr/>
              <p:nvPr/>
            </p:nvSpPr>
            <p:spPr>
              <a:xfrm>
                <a:off x="14166950" y="1533000"/>
                <a:ext cx="22825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913" h="912" extrusionOk="0">
                    <a:moveTo>
                      <a:pt x="456" y="0"/>
                    </a:moveTo>
                    <a:cubicBezTo>
                      <a:pt x="183" y="0"/>
                      <a:pt x="0" y="213"/>
                      <a:pt x="0" y="456"/>
                    </a:cubicBezTo>
                    <a:cubicBezTo>
                      <a:pt x="0" y="699"/>
                      <a:pt x="243" y="912"/>
                      <a:pt x="456" y="912"/>
                    </a:cubicBezTo>
                    <a:cubicBezTo>
                      <a:pt x="730" y="912"/>
                      <a:pt x="912" y="669"/>
                      <a:pt x="912" y="456"/>
                    </a:cubicBezTo>
                    <a:cubicBezTo>
                      <a:pt x="912" y="182"/>
                      <a:pt x="699" y="0"/>
                      <a:pt x="456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7"/>
              <p:cNvSpPr/>
              <p:nvPr/>
            </p:nvSpPr>
            <p:spPr>
              <a:xfrm>
                <a:off x="14470900" y="1548175"/>
                <a:ext cx="1750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70" extrusionOk="0">
                    <a:moveTo>
                      <a:pt x="335" y="1"/>
                    </a:moveTo>
                    <a:cubicBezTo>
                      <a:pt x="153" y="1"/>
                      <a:pt x="1" y="153"/>
                      <a:pt x="1" y="335"/>
                    </a:cubicBezTo>
                    <a:cubicBezTo>
                      <a:pt x="1" y="518"/>
                      <a:pt x="153" y="670"/>
                      <a:pt x="335" y="670"/>
                    </a:cubicBezTo>
                    <a:cubicBezTo>
                      <a:pt x="548" y="670"/>
                      <a:pt x="700" y="518"/>
                      <a:pt x="700" y="335"/>
                    </a:cubicBezTo>
                    <a:cubicBezTo>
                      <a:pt x="700" y="153"/>
                      <a:pt x="548" y="31"/>
                      <a:pt x="335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7"/>
              <p:cNvSpPr/>
              <p:nvPr/>
            </p:nvSpPr>
            <p:spPr>
              <a:xfrm>
                <a:off x="14219375" y="1362025"/>
                <a:ext cx="3802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0" extrusionOk="0">
                    <a:moveTo>
                      <a:pt x="760" y="0"/>
                    </a:moveTo>
                    <a:cubicBezTo>
                      <a:pt x="335" y="0"/>
                      <a:pt x="1" y="334"/>
                      <a:pt x="1" y="760"/>
                    </a:cubicBezTo>
                    <a:cubicBezTo>
                      <a:pt x="1" y="1155"/>
                      <a:pt x="335" y="1520"/>
                      <a:pt x="760" y="1520"/>
                    </a:cubicBezTo>
                    <a:cubicBezTo>
                      <a:pt x="1186" y="1520"/>
                      <a:pt x="1520" y="1155"/>
                      <a:pt x="1520" y="760"/>
                    </a:cubicBezTo>
                    <a:cubicBezTo>
                      <a:pt x="1520" y="334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7"/>
              <p:cNvSpPr/>
              <p:nvPr/>
            </p:nvSpPr>
            <p:spPr>
              <a:xfrm>
                <a:off x="12908550" y="2032225"/>
                <a:ext cx="497000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19880" h="13619" extrusionOk="0">
                    <a:moveTo>
                      <a:pt x="1521" y="1"/>
                    </a:moveTo>
                    <a:cubicBezTo>
                      <a:pt x="670" y="1"/>
                      <a:pt x="1" y="700"/>
                      <a:pt x="1" y="1521"/>
                    </a:cubicBezTo>
                    <a:lnTo>
                      <a:pt x="1" y="12098"/>
                    </a:lnTo>
                    <a:cubicBezTo>
                      <a:pt x="1" y="12919"/>
                      <a:pt x="670" y="13618"/>
                      <a:pt x="1521" y="13618"/>
                    </a:cubicBezTo>
                    <a:lnTo>
                      <a:pt x="18360" y="13618"/>
                    </a:lnTo>
                    <a:cubicBezTo>
                      <a:pt x="19181" y="13618"/>
                      <a:pt x="19819" y="12919"/>
                      <a:pt x="19880" y="12098"/>
                    </a:cubicBezTo>
                    <a:lnTo>
                      <a:pt x="19880" y="1521"/>
                    </a:lnTo>
                    <a:cubicBezTo>
                      <a:pt x="19880" y="700"/>
                      <a:pt x="19181" y="1"/>
                      <a:pt x="18360" y="1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37"/>
              <p:cNvSpPr/>
              <p:nvPr/>
            </p:nvSpPr>
            <p:spPr>
              <a:xfrm>
                <a:off x="12908550" y="2032225"/>
                <a:ext cx="497000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19880" h="13619" fill="none" extrusionOk="0">
                    <a:moveTo>
                      <a:pt x="18360" y="13618"/>
                    </a:moveTo>
                    <a:lnTo>
                      <a:pt x="1521" y="13618"/>
                    </a:lnTo>
                    <a:cubicBezTo>
                      <a:pt x="670" y="13618"/>
                      <a:pt x="1" y="12919"/>
                      <a:pt x="1" y="12098"/>
                    </a:cubicBezTo>
                    <a:lnTo>
                      <a:pt x="1" y="1521"/>
                    </a:lnTo>
                    <a:cubicBezTo>
                      <a:pt x="1" y="700"/>
                      <a:pt x="670" y="1"/>
                      <a:pt x="1521" y="1"/>
                    </a:cubicBezTo>
                    <a:lnTo>
                      <a:pt x="18360" y="1"/>
                    </a:lnTo>
                    <a:cubicBezTo>
                      <a:pt x="19181" y="1"/>
                      <a:pt x="19880" y="700"/>
                      <a:pt x="19880" y="1521"/>
                    </a:cubicBezTo>
                    <a:lnTo>
                      <a:pt x="19880" y="12098"/>
                    </a:lnTo>
                    <a:cubicBezTo>
                      <a:pt x="19819" y="12919"/>
                      <a:pt x="19181" y="13618"/>
                      <a:pt x="18360" y="13618"/>
                    </a:cubicBezTo>
                    <a:close/>
                  </a:path>
                </a:pathLst>
              </a:custGeom>
              <a:noFill/>
              <a:ln w="3800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37"/>
              <p:cNvSpPr/>
              <p:nvPr/>
            </p:nvSpPr>
            <p:spPr>
              <a:xfrm>
                <a:off x="13303700" y="2089225"/>
                <a:ext cx="380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37"/>
              <p:cNvSpPr/>
              <p:nvPr/>
            </p:nvSpPr>
            <p:spPr>
              <a:xfrm>
                <a:off x="12993675" y="2281475"/>
                <a:ext cx="22825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913" extrusionOk="0">
                    <a:moveTo>
                      <a:pt x="456" y="1"/>
                    </a:moveTo>
                    <a:cubicBezTo>
                      <a:pt x="213" y="1"/>
                      <a:pt x="0" y="213"/>
                      <a:pt x="0" y="457"/>
                    </a:cubicBezTo>
                    <a:cubicBezTo>
                      <a:pt x="0" y="700"/>
                      <a:pt x="213" y="913"/>
                      <a:pt x="456" y="913"/>
                    </a:cubicBezTo>
                    <a:cubicBezTo>
                      <a:pt x="730" y="913"/>
                      <a:pt x="912" y="669"/>
                      <a:pt x="912" y="457"/>
                    </a:cubicBezTo>
                    <a:cubicBezTo>
                      <a:pt x="912" y="213"/>
                      <a:pt x="730" y="1"/>
                      <a:pt x="456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37"/>
              <p:cNvSpPr/>
              <p:nvPr/>
            </p:nvSpPr>
            <p:spPr>
              <a:xfrm>
                <a:off x="13298375" y="2297425"/>
                <a:ext cx="1752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70" extrusionOk="0">
                    <a:moveTo>
                      <a:pt x="366" y="1"/>
                    </a:moveTo>
                    <a:cubicBezTo>
                      <a:pt x="183" y="1"/>
                      <a:pt x="1" y="153"/>
                      <a:pt x="1" y="335"/>
                    </a:cubicBezTo>
                    <a:cubicBezTo>
                      <a:pt x="1" y="518"/>
                      <a:pt x="183" y="670"/>
                      <a:pt x="366" y="670"/>
                    </a:cubicBezTo>
                    <a:cubicBezTo>
                      <a:pt x="548" y="670"/>
                      <a:pt x="700" y="518"/>
                      <a:pt x="700" y="335"/>
                    </a:cubicBezTo>
                    <a:cubicBezTo>
                      <a:pt x="700" y="153"/>
                      <a:pt x="548" y="1"/>
                      <a:pt x="366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37"/>
              <p:cNvSpPr/>
              <p:nvPr/>
            </p:nvSpPr>
            <p:spPr>
              <a:xfrm>
                <a:off x="13046850" y="2111275"/>
                <a:ext cx="3802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0" extrusionOk="0">
                    <a:moveTo>
                      <a:pt x="761" y="0"/>
                    </a:moveTo>
                    <a:cubicBezTo>
                      <a:pt x="335" y="0"/>
                      <a:pt x="1" y="334"/>
                      <a:pt x="1" y="760"/>
                    </a:cubicBezTo>
                    <a:cubicBezTo>
                      <a:pt x="1" y="1185"/>
                      <a:pt x="335" y="1520"/>
                      <a:pt x="761" y="1520"/>
                    </a:cubicBezTo>
                    <a:cubicBezTo>
                      <a:pt x="1186" y="1520"/>
                      <a:pt x="1521" y="1185"/>
                      <a:pt x="1521" y="760"/>
                    </a:cubicBezTo>
                    <a:cubicBezTo>
                      <a:pt x="1521" y="334"/>
                      <a:pt x="1186" y="0"/>
                      <a:pt x="761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7" name="Google Shape;487;p37"/>
            <p:cNvGrpSpPr/>
            <p:nvPr/>
          </p:nvGrpSpPr>
          <p:grpSpPr>
            <a:xfrm>
              <a:off x="6265785" y="1346404"/>
              <a:ext cx="518269" cy="328105"/>
              <a:chOff x="783960" y="4261704"/>
              <a:chExt cx="518269" cy="328105"/>
            </a:xfrm>
          </p:grpSpPr>
          <p:sp>
            <p:nvSpPr>
              <p:cNvPr id="488" name="Google Shape;488;p37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89" name="Google Shape;489;p37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490" name="Google Shape;490;p37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37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37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37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4" name="Google Shape;494;p37"/>
            <p:cNvGrpSpPr/>
            <p:nvPr/>
          </p:nvGrpSpPr>
          <p:grpSpPr>
            <a:xfrm flipH="1">
              <a:off x="7976238" y="605862"/>
              <a:ext cx="850753" cy="850724"/>
              <a:chOff x="780950" y="891300"/>
              <a:chExt cx="727575" cy="727550"/>
            </a:xfrm>
          </p:grpSpPr>
          <p:sp>
            <p:nvSpPr>
              <p:cNvPr id="495" name="Google Shape;495;p37"/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7"/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7"/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7"/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7"/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7"/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7"/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2" name="Google Shape;502;p37"/>
            <p:cNvGrpSpPr/>
            <p:nvPr/>
          </p:nvGrpSpPr>
          <p:grpSpPr>
            <a:xfrm flipH="1">
              <a:off x="7025714" y="1287024"/>
              <a:ext cx="376456" cy="657790"/>
              <a:chOff x="983525" y="1693500"/>
              <a:chExt cx="321950" cy="562550"/>
            </a:xfrm>
          </p:grpSpPr>
          <p:sp>
            <p:nvSpPr>
              <p:cNvPr id="503" name="Google Shape;503;p37"/>
              <p:cNvSpPr/>
              <p:nvPr/>
            </p:nvSpPr>
            <p:spPr>
              <a:xfrm>
                <a:off x="983525" y="1693500"/>
                <a:ext cx="321950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12878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12878" y="1027"/>
                    </a:lnTo>
                    <a:lnTo>
                      <a:pt x="128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7"/>
              <p:cNvSpPr/>
              <p:nvPr/>
            </p:nvSpPr>
            <p:spPr>
              <a:xfrm>
                <a:off x="984000" y="1761500"/>
                <a:ext cx="1816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7267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7266" y="1027"/>
                    </a:lnTo>
                    <a:lnTo>
                      <a:pt x="72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7"/>
              <p:cNvSpPr/>
              <p:nvPr/>
            </p:nvSpPr>
            <p:spPr>
              <a:xfrm>
                <a:off x="1207025" y="1761500"/>
                <a:ext cx="979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3919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919" y="1027"/>
                    </a:lnTo>
                    <a:lnTo>
                      <a:pt x="39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7"/>
              <p:cNvSpPr/>
              <p:nvPr/>
            </p:nvSpPr>
            <p:spPr>
              <a:xfrm>
                <a:off x="1234125" y="1828550"/>
                <a:ext cx="70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2835" y="1027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7"/>
              <p:cNvSpPr/>
              <p:nvPr/>
            </p:nvSpPr>
            <p:spPr>
              <a:xfrm>
                <a:off x="984000" y="1828550"/>
                <a:ext cx="19592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7837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7837" y="1027"/>
                    </a:lnTo>
                    <a:lnTo>
                      <a:pt x="78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7"/>
              <p:cNvSpPr/>
              <p:nvPr/>
            </p:nvSpPr>
            <p:spPr>
              <a:xfrm>
                <a:off x="1096700" y="1897025"/>
                <a:ext cx="2087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8351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8351" y="1027"/>
                    </a:lnTo>
                    <a:lnTo>
                      <a:pt x="8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7"/>
              <p:cNvSpPr/>
              <p:nvPr/>
            </p:nvSpPr>
            <p:spPr>
              <a:xfrm>
                <a:off x="1137125" y="1968825"/>
                <a:ext cx="167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6715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6715" y="1027"/>
                    </a:lnTo>
                    <a:lnTo>
                      <a:pt x="67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7"/>
              <p:cNvSpPr/>
              <p:nvPr/>
            </p:nvSpPr>
            <p:spPr>
              <a:xfrm>
                <a:off x="1060075" y="2111950"/>
                <a:ext cx="2449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9797" h="1009" extrusionOk="0">
                    <a:moveTo>
                      <a:pt x="1" y="0"/>
                    </a:moveTo>
                    <a:lnTo>
                      <a:pt x="1" y="1009"/>
                    </a:lnTo>
                    <a:lnTo>
                      <a:pt x="9797" y="1009"/>
                    </a:lnTo>
                    <a:lnTo>
                      <a:pt x="97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7"/>
              <p:cNvSpPr/>
              <p:nvPr/>
            </p:nvSpPr>
            <p:spPr>
              <a:xfrm>
                <a:off x="1060075" y="2170925"/>
                <a:ext cx="24492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9797" h="1028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9797" y="1027"/>
                    </a:lnTo>
                    <a:lnTo>
                      <a:pt x="97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7"/>
              <p:cNvSpPr/>
              <p:nvPr/>
            </p:nvSpPr>
            <p:spPr>
              <a:xfrm>
                <a:off x="1137125" y="2230350"/>
                <a:ext cx="167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6715" h="1028" extrusionOk="0">
                    <a:moveTo>
                      <a:pt x="0" y="1"/>
                    </a:moveTo>
                    <a:lnTo>
                      <a:pt x="0" y="1028"/>
                    </a:lnTo>
                    <a:lnTo>
                      <a:pt x="6715" y="1028"/>
                    </a:lnTo>
                    <a:lnTo>
                      <a:pt x="67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" name="Google Shape;513;p37"/>
            <p:cNvGrpSpPr/>
            <p:nvPr/>
          </p:nvGrpSpPr>
          <p:grpSpPr>
            <a:xfrm>
              <a:off x="4689056" y="170858"/>
              <a:ext cx="2199587" cy="1906939"/>
              <a:chOff x="7383006" y="651608"/>
              <a:chExt cx="2199587" cy="1906939"/>
            </a:xfrm>
          </p:grpSpPr>
          <p:sp>
            <p:nvSpPr>
              <p:cNvPr id="514" name="Google Shape;514;p37"/>
              <p:cNvSpPr/>
              <p:nvPr/>
            </p:nvSpPr>
            <p:spPr>
              <a:xfrm>
                <a:off x="7383006" y="1647171"/>
                <a:ext cx="773168" cy="911376"/>
              </a:xfrm>
              <a:custGeom>
                <a:avLst/>
                <a:gdLst/>
                <a:ahLst/>
                <a:cxnLst/>
                <a:rect l="l" t="t" r="r" b="b"/>
                <a:pathLst>
                  <a:path w="27988" h="32991" extrusionOk="0">
                    <a:moveTo>
                      <a:pt x="2302" y="0"/>
                    </a:moveTo>
                    <a:cubicBezTo>
                      <a:pt x="1035" y="0"/>
                      <a:pt x="1" y="1068"/>
                      <a:pt x="1" y="2302"/>
                    </a:cubicBezTo>
                    <a:lnTo>
                      <a:pt x="1" y="30689"/>
                    </a:lnTo>
                    <a:cubicBezTo>
                      <a:pt x="1" y="31956"/>
                      <a:pt x="1035" y="32990"/>
                      <a:pt x="2302" y="32990"/>
                    </a:cubicBezTo>
                    <a:lnTo>
                      <a:pt x="25686" y="32990"/>
                    </a:lnTo>
                    <a:cubicBezTo>
                      <a:pt x="26953" y="32990"/>
                      <a:pt x="27987" y="31990"/>
                      <a:pt x="27987" y="30689"/>
                    </a:cubicBezTo>
                    <a:lnTo>
                      <a:pt x="27987" y="2302"/>
                    </a:lnTo>
                    <a:cubicBezTo>
                      <a:pt x="27987" y="1068"/>
                      <a:pt x="26953" y="0"/>
                      <a:pt x="256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7"/>
              <p:cNvSpPr/>
              <p:nvPr/>
            </p:nvSpPr>
            <p:spPr>
              <a:xfrm>
                <a:off x="7441074" y="1595567"/>
                <a:ext cx="772229" cy="911376"/>
              </a:xfrm>
              <a:custGeom>
                <a:avLst/>
                <a:gdLst/>
                <a:ahLst/>
                <a:cxnLst/>
                <a:rect l="l" t="t" r="r" b="b"/>
                <a:pathLst>
                  <a:path w="27954" h="32991" extrusionOk="0">
                    <a:moveTo>
                      <a:pt x="2268" y="0"/>
                    </a:moveTo>
                    <a:cubicBezTo>
                      <a:pt x="1034" y="0"/>
                      <a:pt x="0" y="1034"/>
                      <a:pt x="0" y="2302"/>
                    </a:cubicBezTo>
                    <a:lnTo>
                      <a:pt x="0" y="30689"/>
                    </a:lnTo>
                    <a:cubicBezTo>
                      <a:pt x="0" y="31956"/>
                      <a:pt x="1034" y="32990"/>
                      <a:pt x="2268" y="32990"/>
                    </a:cubicBezTo>
                    <a:lnTo>
                      <a:pt x="25685" y="32990"/>
                    </a:lnTo>
                    <a:cubicBezTo>
                      <a:pt x="26919" y="32990"/>
                      <a:pt x="27953" y="31956"/>
                      <a:pt x="27953" y="30689"/>
                    </a:cubicBezTo>
                    <a:lnTo>
                      <a:pt x="27953" y="2302"/>
                    </a:lnTo>
                    <a:cubicBezTo>
                      <a:pt x="27953" y="1034"/>
                      <a:pt x="26919" y="0"/>
                      <a:pt x="256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7"/>
              <p:cNvSpPr/>
              <p:nvPr/>
            </p:nvSpPr>
            <p:spPr>
              <a:xfrm>
                <a:off x="7658541" y="1180884"/>
                <a:ext cx="998920" cy="957455"/>
              </a:xfrm>
              <a:custGeom>
                <a:avLst/>
                <a:gdLst/>
                <a:ahLst/>
                <a:cxnLst/>
                <a:rect l="l" t="t" r="r" b="b"/>
                <a:pathLst>
                  <a:path w="36160" h="34659" extrusionOk="0">
                    <a:moveTo>
                      <a:pt x="4003" y="0"/>
                    </a:moveTo>
                    <a:cubicBezTo>
                      <a:pt x="1802" y="0"/>
                      <a:pt x="0" y="1802"/>
                      <a:pt x="0" y="4003"/>
                    </a:cubicBezTo>
                    <a:lnTo>
                      <a:pt x="0" y="30656"/>
                    </a:lnTo>
                    <a:cubicBezTo>
                      <a:pt x="0" y="32857"/>
                      <a:pt x="1802" y="34659"/>
                      <a:pt x="4003" y="34659"/>
                    </a:cubicBezTo>
                    <a:lnTo>
                      <a:pt x="32157" y="34659"/>
                    </a:lnTo>
                    <a:cubicBezTo>
                      <a:pt x="34358" y="34659"/>
                      <a:pt x="36160" y="32857"/>
                      <a:pt x="36160" y="30656"/>
                    </a:cubicBezTo>
                    <a:lnTo>
                      <a:pt x="36160" y="4003"/>
                    </a:lnTo>
                    <a:cubicBezTo>
                      <a:pt x="36160" y="1802"/>
                      <a:pt x="34358" y="0"/>
                      <a:pt x="321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7"/>
              <p:cNvSpPr/>
              <p:nvPr/>
            </p:nvSpPr>
            <p:spPr>
              <a:xfrm>
                <a:off x="7713820" y="1129280"/>
                <a:ext cx="999859" cy="957455"/>
              </a:xfrm>
              <a:custGeom>
                <a:avLst/>
                <a:gdLst/>
                <a:ahLst/>
                <a:cxnLst/>
                <a:rect l="l" t="t" r="r" b="b"/>
                <a:pathLst>
                  <a:path w="36194" h="34659" extrusionOk="0">
                    <a:moveTo>
                      <a:pt x="4004" y="0"/>
                    </a:moveTo>
                    <a:cubicBezTo>
                      <a:pt x="1802" y="0"/>
                      <a:pt x="1" y="1802"/>
                      <a:pt x="1" y="4003"/>
                    </a:cubicBezTo>
                    <a:lnTo>
                      <a:pt x="1" y="30656"/>
                    </a:lnTo>
                    <a:cubicBezTo>
                      <a:pt x="1" y="32857"/>
                      <a:pt x="1802" y="34659"/>
                      <a:pt x="4004" y="34659"/>
                    </a:cubicBezTo>
                    <a:lnTo>
                      <a:pt x="32157" y="34659"/>
                    </a:lnTo>
                    <a:cubicBezTo>
                      <a:pt x="34392" y="34659"/>
                      <a:pt x="36193" y="32857"/>
                      <a:pt x="36160" y="30656"/>
                    </a:cubicBezTo>
                    <a:lnTo>
                      <a:pt x="36160" y="4003"/>
                    </a:lnTo>
                    <a:cubicBezTo>
                      <a:pt x="36160" y="1768"/>
                      <a:pt x="34359" y="0"/>
                      <a:pt x="32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7"/>
              <p:cNvSpPr/>
              <p:nvPr/>
            </p:nvSpPr>
            <p:spPr>
              <a:xfrm>
                <a:off x="7793989" y="1189172"/>
                <a:ext cx="838585" cy="838584"/>
              </a:xfrm>
              <a:custGeom>
                <a:avLst/>
                <a:gdLst/>
                <a:ahLst/>
                <a:cxnLst/>
                <a:rect l="l" t="t" r="r" b="b"/>
                <a:pathLst>
                  <a:path w="30356" h="30356" extrusionOk="0">
                    <a:moveTo>
                      <a:pt x="15178" y="4437"/>
                    </a:moveTo>
                    <a:cubicBezTo>
                      <a:pt x="21116" y="4437"/>
                      <a:pt x="25919" y="9241"/>
                      <a:pt x="25919" y="15178"/>
                    </a:cubicBezTo>
                    <a:cubicBezTo>
                      <a:pt x="25919" y="21082"/>
                      <a:pt x="21116" y="25886"/>
                      <a:pt x="15178" y="25886"/>
                    </a:cubicBezTo>
                    <a:cubicBezTo>
                      <a:pt x="9274" y="25886"/>
                      <a:pt x="4471" y="21082"/>
                      <a:pt x="4471" y="15178"/>
                    </a:cubicBezTo>
                    <a:cubicBezTo>
                      <a:pt x="4471" y="9241"/>
                      <a:pt x="9274" y="4437"/>
                      <a:pt x="15178" y="4437"/>
                    </a:cubicBezTo>
                    <a:close/>
                    <a:moveTo>
                      <a:pt x="15178" y="1"/>
                    </a:moveTo>
                    <a:cubicBezTo>
                      <a:pt x="6806" y="1"/>
                      <a:pt x="1" y="6805"/>
                      <a:pt x="1" y="15178"/>
                    </a:cubicBezTo>
                    <a:cubicBezTo>
                      <a:pt x="1" y="23551"/>
                      <a:pt x="6806" y="30356"/>
                      <a:pt x="15178" y="30356"/>
                    </a:cubicBezTo>
                    <a:cubicBezTo>
                      <a:pt x="23584" y="30356"/>
                      <a:pt x="30356" y="23551"/>
                      <a:pt x="30356" y="15178"/>
                    </a:cubicBezTo>
                    <a:cubicBezTo>
                      <a:pt x="30323" y="6805"/>
                      <a:pt x="23584" y="1"/>
                      <a:pt x="151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7"/>
              <p:cNvSpPr/>
              <p:nvPr/>
            </p:nvSpPr>
            <p:spPr>
              <a:xfrm>
                <a:off x="8234476" y="1189172"/>
                <a:ext cx="394430" cy="411005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14878" extrusionOk="0">
                    <a:moveTo>
                      <a:pt x="1" y="1"/>
                    </a:moveTo>
                    <a:lnTo>
                      <a:pt x="1" y="4470"/>
                    </a:lnTo>
                    <a:cubicBezTo>
                      <a:pt x="5471" y="4837"/>
                      <a:pt x="9808" y="9341"/>
                      <a:pt x="9941" y="14878"/>
                    </a:cubicBezTo>
                    <a:lnTo>
                      <a:pt x="14277" y="13377"/>
                    </a:lnTo>
                    <a:cubicBezTo>
                      <a:pt x="13410" y="6072"/>
                      <a:pt x="7406" y="368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7"/>
              <p:cNvSpPr/>
              <p:nvPr/>
            </p:nvSpPr>
            <p:spPr>
              <a:xfrm>
                <a:off x="7844681" y="1189172"/>
                <a:ext cx="389816" cy="310560"/>
              </a:xfrm>
              <a:custGeom>
                <a:avLst/>
                <a:gdLst/>
                <a:ahLst/>
                <a:cxnLst/>
                <a:rect l="l" t="t" r="r" b="b"/>
                <a:pathLst>
                  <a:path w="14111" h="11242" extrusionOk="0">
                    <a:moveTo>
                      <a:pt x="13343" y="1"/>
                    </a:moveTo>
                    <a:cubicBezTo>
                      <a:pt x="7606" y="1"/>
                      <a:pt x="2602" y="3203"/>
                      <a:pt x="1" y="7906"/>
                    </a:cubicBezTo>
                    <a:lnTo>
                      <a:pt x="3336" y="11242"/>
                    </a:lnTo>
                    <a:cubicBezTo>
                      <a:pt x="4871" y="7239"/>
                      <a:pt x="8807" y="4404"/>
                      <a:pt x="13343" y="4404"/>
                    </a:cubicBezTo>
                    <a:cubicBezTo>
                      <a:pt x="13610" y="4404"/>
                      <a:pt x="13844" y="4404"/>
                      <a:pt x="14111" y="4470"/>
                    </a:cubicBezTo>
                    <a:lnTo>
                      <a:pt x="14111" y="34"/>
                    </a:lnTo>
                    <a:cubicBezTo>
                      <a:pt x="13844" y="34"/>
                      <a:pt x="13610" y="1"/>
                      <a:pt x="133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7"/>
              <p:cNvSpPr/>
              <p:nvPr/>
            </p:nvSpPr>
            <p:spPr>
              <a:xfrm>
                <a:off x="9034291" y="651608"/>
                <a:ext cx="548301" cy="548329"/>
              </a:xfrm>
              <a:custGeom>
                <a:avLst/>
                <a:gdLst/>
                <a:ahLst/>
                <a:cxnLst/>
                <a:rect l="l" t="t" r="r" b="b"/>
                <a:pathLst>
                  <a:path w="19848" h="19849" extrusionOk="0">
                    <a:moveTo>
                      <a:pt x="9640" y="935"/>
                    </a:moveTo>
                    <a:lnTo>
                      <a:pt x="9640" y="3803"/>
                    </a:lnTo>
                    <a:cubicBezTo>
                      <a:pt x="8907" y="3803"/>
                      <a:pt x="8173" y="3803"/>
                      <a:pt x="7506" y="3837"/>
                    </a:cubicBezTo>
                    <a:cubicBezTo>
                      <a:pt x="8306" y="2469"/>
                      <a:pt x="9140" y="1468"/>
                      <a:pt x="9640" y="935"/>
                    </a:cubicBezTo>
                    <a:close/>
                    <a:moveTo>
                      <a:pt x="10241" y="801"/>
                    </a:moveTo>
                    <a:cubicBezTo>
                      <a:pt x="10741" y="1302"/>
                      <a:pt x="11742" y="2436"/>
                      <a:pt x="12643" y="4004"/>
                    </a:cubicBezTo>
                    <a:cubicBezTo>
                      <a:pt x="11809" y="3937"/>
                      <a:pt x="11008" y="3837"/>
                      <a:pt x="10241" y="3837"/>
                    </a:cubicBezTo>
                    <a:lnTo>
                      <a:pt x="10241" y="801"/>
                    </a:lnTo>
                    <a:close/>
                    <a:moveTo>
                      <a:pt x="9073" y="768"/>
                    </a:moveTo>
                    <a:lnTo>
                      <a:pt x="9073" y="768"/>
                    </a:lnTo>
                    <a:cubicBezTo>
                      <a:pt x="8440" y="1435"/>
                      <a:pt x="7572" y="2503"/>
                      <a:pt x="6805" y="3937"/>
                    </a:cubicBezTo>
                    <a:cubicBezTo>
                      <a:pt x="5771" y="4004"/>
                      <a:pt x="4837" y="4170"/>
                      <a:pt x="4003" y="4337"/>
                    </a:cubicBezTo>
                    <a:cubicBezTo>
                      <a:pt x="5237" y="2636"/>
                      <a:pt x="6972" y="1402"/>
                      <a:pt x="9073" y="768"/>
                    </a:cubicBezTo>
                    <a:close/>
                    <a:moveTo>
                      <a:pt x="10975" y="768"/>
                    </a:moveTo>
                    <a:lnTo>
                      <a:pt x="10975" y="768"/>
                    </a:lnTo>
                    <a:cubicBezTo>
                      <a:pt x="13176" y="1402"/>
                      <a:pt x="15011" y="2803"/>
                      <a:pt x="16245" y="4637"/>
                    </a:cubicBezTo>
                    <a:cubicBezTo>
                      <a:pt x="15244" y="4437"/>
                      <a:pt x="14277" y="4237"/>
                      <a:pt x="13310" y="4104"/>
                    </a:cubicBezTo>
                    <a:cubicBezTo>
                      <a:pt x="12509" y="2603"/>
                      <a:pt x="11608" y="1468"/>
                      <a:pt x="10975" y="768"/>
                    </a:cubicBezTo>
                    <a:close/>
                    <a:moveTo>
                      <a:pt x="6805" y="1102"/>
                    </a:moveTo>
                    <a:lnTo>
                      <a:pt x="6805" y="1102"/>
                    </a:lnTo>
                    <a:cubicBezTo>
                      <a:pt x="5337" y="1935"/>
                      <a:pt x="4103" y="3103"/>
                      <a:pt x="3169" y="4571"/>
                    </a:cubicBezTo>
                    <a:cubicBezTo>
                      <a:pt x="2769" y="4671"/>
                      <a:pt x="2402" y="4771"/>
                      <a:pt x="2002" y="4871"/>
                    </a:cubicBezTo>
                    <a:cubicBezTo>
                      <a:pt x="3169" y="3136"/>
                      <a:pt x="4837" y="1802"/>
                      <a:pt x="6805" y="1102"/>
                    </a:cubicBezTo>
                    <a:close/>
                    <a:moveTo>
                      <a:pt x="13543" y="1302"/>
                    </a:moveTo>
                    <a:lnTo>
                      <a:pt x="13543" y="1302"/>
                    </a:lnTo>
                    <a:cubicBezTo>
                      <a:pt x="15411" y="2069"/>
                      <a:pt x="16946" y="3437"/>
                      <a:pt x="17980" y="5138"/>
                    </a:cubicBezTo>
                    <a:cubicBezTo>
                      <a:pt x="17646" y="5038"/>
                      <a:pt x="17346" y="4971"/>
                      <a:pt x="17012" y="4871"/>
                    </a:cubicBezTo>
                    <a:cubicBezTo>
                      <a:pt x="16178" y="3437"/>
                      <a:pt x="14978" y="2169"/>
                      <a:pt x="13543" y="1302"/>
                    </a:cubicBezTo>
                    <a:close/>
                    <a:moveTo>
                      <a:pt x="6505" y="4471"/>
                    </a:moveTo>
                    <a:lnTo>
                      <a:pt x="6505" y="4471"/>
                    </a:lnTo>
                    <a:cubicBezTo>
                      <a:pt x="5838" y="5838"/>
                      <a:pt x="5337" y="7506"/>
                      <a:pt x="5271" y="9341"/>
                    </a:cubicBezTo>
                    <a:lnTo>
                      <a:pt x="5271" y="9574"/>
                    </a:lnTo>
                    <a:lnTo>
                      <a:pt x="2268" y="9574"/>
                    </a:lnTo>
                    <a:cubicBezTo>
                      <a:pt x="2302" y="7906"/>
                      <a:pt x="2802" y="6339"/>
                      <a:pt x="3603" y="4971"/>
                    </a:cubicBezTo>
                    <a:cubicBezTo>
                      <a:pt x="4103" y="4871"/>
                      <a:pt x="4737" y="4771"/>
                      <a:pt x="5337" y="4637"/>
                    </a:cubicBezTo>
                    <a:cubicBezTo>
                      <a:pt x="5738" y="4604"/>
                      <a:pt x="6105" y="4504"/>
                      <a:pt x="6505" y="4471"/>
                    </a:cubicBezTo>
                    <a:close/>
                    <a:moveTo>
                      <a:pt x="2802" y="5238"/>
                    </a:moveTo>
                    <a:cubicBezTo>
                      <a:pt x="2135" y="6539"/>
                      <a:pt x="1735" y="8006"/>
                      <a:pt x="1668" y="9608"/>
                    </a:cubicBezTo>
                    <a:lnTo>
                      <a:pt x="567" y="9608"/>
                    </a:lnTo>
                    <a:cubicBezTo>
                      <a:pt x="601" y="8173"/>
                      <a:pt x="968" y="6806"/>
                      <a:pt x="1601" y="5638"/>
                    </a:cubicBezTo>
                    <a:cubicBezTo>
                      <a:pt x="1935" y="5505"/>
                      <a:pt x="2335" y="5405"/>
                      <a:pt x="2802" y="5238"/>
                    </a:cubicBezTo>
                    <a:close/>
                    <a:moveTo>
                      <a:pt x="8888" y="4376"/>
                    </a:moveTo>
                    <a:cubicBezTo>
                      <a:pt x="9135" y="4376"/>
                      <a:pt x="9386" y="4384"/>
                      <a:pt x="9640" y="4404"/>
                    </a:cubicBezTo>
                    <a:lnTo>
                      <a:pt x="9640" y="9608"/>
                    </a:lnTo>
                    <a:lnTo>
                      <a:pt x="5804" y="9608"/>
                    </a:lnTo>
                    <a:lnTo>
                      <a:pt x="5804" y="9441"/>
                    </a:lnTo>
                    <a:cubicBezTo>
                      <a:pt x="5904" y="7506"/>
                      <a:pt x="6471" y="5838"/>
                      <a:pt x="7172" y="4471"/>
                    </a:cubicBezTo>
                    <a:cubicBezTo>
                      <a:pt x="7714" y="4423"/>
                      <a:pt x="8290" y="4376"/>
                      <a:pt x="8888" y="4376"/>
                    </a:cubicBezTo>
                    <a:close/>
                    <a:moveTo>
                      <a:pt x="10241" y="4404"/>
                    </a:moveTo>
                    <a:cubicBezTo>
                      <a:pt x="11075" y="4437"/>
                      <a:pt x="11975" y="4504"/>
                      <a:pt x="12943" y="4637"/>
                    </a:cubicBezTo>
                    <a:cubicBezTo>
                      <a:pt x="13610" y="5972"/>
                      <a:pt x="14144" y="7606"/>
                      <a:pt x="14244" y="9441"/>
                    </a:cubicBezTo>
                    <a:lnTo>
                      <a:pt x="14244" y="9608"/>
                    </a:lnTo>
                    <a:lnTo>
                      <a:pt x="10241" y="9608"/>
                    </a:lnTo>
                    <a:lnTo>
                      <a:pt x="10241" y="4404"/>
                    </a:lnTo>
                    <a:close/>
                    <a:moveTo>
                      <a:pt x="13643" y="4737"/>
                    </a:moveTo>
                    <a:cubicBezTo>
                      <a:pt x="14611" y="4871"/>
                      <a:pt x="15611" y="5104"/>
                      <a:pt x="16679" y="5338"/>
                    </a:cubicBezTo>
                    <a:cubicBezTo>
                      <a:pt x="17313" y="6605"/>
                      <a:pt x="17746" y="8073"/>
                      <a:pt x="17813" y="9608"/>
                    </a:cubicBezTo>
                    <a:lnTo>
                      <a:pt x="14811" y="9608"/>
                    </a:lnTo>
                    <a:lnTo>
                      <a:pt x="14811" y="9407"/>
                    </a:lnTo>
                    <a:cubicBezTo>
                      <a:pt x="14744" y="7640"/>
                      <a:pt x="14277" y="6072"/>
                      <a:pt x="13643" y="4737"/>
                    </a:cubicBezTo>
                    <a:close/>
                    <a:moveTo>
                      <a:pt x="17346" y="5571"/>
                    </a:moveTo>
                    <a:lnTo>
                      <a:pt x="17346" y="5571"/>
                    </a:lnTo>
                    <a:cubicBezTo>
                      <a:pt x="17679" y="5638"/>
                      <a:pt x="18013" y="5772"/>
                      <a:pt x="18347" y="5838"/>
                    </a:cubicBezTo>
                    <a:cubicBezTo>
                      <a:pt x="18914" y="6972"/>
                      <a:pt x="19247" y="8273"/>
                      <a:pt x="19314" y="9608"/>
                    </a:cubicBezTo>
                    <a:lnTo>
                      <a:pt x="18347" y="9608"/>
                    </a:lnTo>
                    <a:cubicBezTo>
                      <a:pt x="18313" y="8140"/>
                      <a:pt x="17946" y="6806"/>
                      <a:pt x="17346" y="5571"/>
                    </a:cubicBezTo>
                    <a:close/>
                    <a:moveTo>
                      <a:pt x="1668" y="10108"/>
                    </a:moveTo>
                    <a:lnTo>
                      <a:pt x="1668" y="10141"/>
                    </a:lnTo>
                    <a:cubicBezTo>
                      <a:pt x="1735" y="11843"/>
                      <a:pt x="2168" y="13477"/>
                      <a:pt x="2969" y="14911"/>
                    </a:cubicBezTo>
                    <a:cubicBezTo>
                      <a:pt x="2602" y="14811"/>
                      <a:pt x="2235" y="14678"/>
                      <a:pt x="1801" y="14578"/>
                    </a:cubicBezTo>
                    <a:cubicBezTo>
                      <a:pt x="1068" y="13210"/>
                      <a:pt x="601" y="11742"/>
                      <a:pt x="567" y="10108"/>
                    </a:cubicBezTo>
                    <a:close/>
                    <a:moveTo>
                      <a:pt x="19314" y="10141"/>
                    </a:moveTo>
                    <a:cubicBezTo>
                      <a:pt x="19281" y="11843"/>
                      <a:pt x="18780" y="13444"/>
                      <a:pt x="17946" y="14811"/>
                    </a:cubicBezTo>
                    <a:cubicBezTo>
                      <a:pt x="17646" y="14911"/>
                      <a:pt x="17313" y="15012"/>
                      <a:pt x="16946" y="15112"/>
                    </a:cubicBezTo>
                    <a:cubicBezTo>
                      <a:pt x="17813" y="13677"/>
                      <a:pt x="18313" y="11976"/>
                      <a:pt x="18347" y="10141"/>
                    </a:cubicBezTo>
                    <a:close/>
                    <a:moveTo>
                      <a:pt x="5237" y="10141"/>
                    </a:moveTo>
                    <a:cubicBezTo>
                      <a:pt x="5271" y="12009"/>
                      <a:pt x="5771" y="13844"/>
                      <a:pt x="6738" y="15679"/>
                    </a:cubicBezTo>
                    <a:cubicBezTo>
                      <a:pt x="5771" y="15579"/>
                      <a:pt x="4770" y="15345"/>
                      <a:pt x="3736" y="15112"/>
                    </a:cubicBezTo>
                    <a:cubicBezTo>
                      <a:pt x="2802" y="13677"/>
                      <a:pt x="2268" y="11976"/>
                      <a:pt x="2235" y="10141"/>
                    </a:cubicBezTo>
                    <a:close/>
                    <a:moveTo>
                      <a:pt x="17813" y="10141"/>
                    </a:moveTo>
                    <a:cubicBezTo>
                      <a:pt x="17780" y="12076"/>
                      <a:pt x="17179" y="13844"/>
                      <a:pt x="16145" y="15345"/>
                    </a:cubicBezTo>
                    <a:cubicBezTo>
                      <a:pt x="15645" y="15479"/>
                      <a:pt x="15111" y="15612"/>
                      <a:pt x="14511" y="15679"/>
                    </a:cubicBezTo>
                    <a:cubicBezTo>
                      <a:pt x="14110" y="15779"/>
                      <a:pt x="13677" y="15812"/>
                      <a:pt x="13243" y="15845"/>
                    </a:cubicBezTo>
                    <a:cubicBezTo>
                      <a:pt x="14244" y="13977"/>
                      <a:pt x="14777" y="12109"/>
                      <a:pt x="14811" y="10141"/>
                    </a:cubicBezTo>
                    <a:close/>
                    <a:moveTo>
                      <a:pt x="9640" y="10141"/>
                    </a:moveTo>
                    <a:lnTo>
                      <a:pt x="9640" y="15946"/>
                    </a:lnTo>
                    <a:cubicBezTo>
                      <a:pt x="8940" y="15912"/>
                      <a:pt x="8173" y="15845"/>
                      <a:pt x="7439" y="15779"/>
                    </a:cubicBezTo>
                    <a:cubicBezTo>
                      <a:pt x="6405" y="13944"/>
                      <a:pt x="5838" y="12076"/>
                      <a:pt x="5804" y="10141"/>
                    </a:cubicBezTo>
                    <a:close/>
                    <a:moveTo>
                      <a:pt x="14244" y="10141"/>
                    </a:moveTo>
                    <a:cubicBezTo>
                      <a:pt x="14177" y="12109"/>
                      <a:pt x="13610" y="14011"/>
                      <a:pt x="12509" y="15912"/>
                    </a:cubicBezTo>
                    <a:cubicBezTo>
                      <a:pt x="11809" y="15979"/>
                      <a:pt x="11075" y="15979"/>
                      <a:pt x="10241" y="15979"/>
                    </a:cubicBezTo>
                    <a:lnTo>
                      <a:pt x="10241" y="10141"/>
                    </a:lnTo>
                    <a:close/>
                    <a:moveTo>
                      <a:pt x="17446" y="15612"/>
                    </a:moveTo>
                    <a:cubicBezTo>
                      <a:pt x="16445" y="16913"/>
                      <a:pt x="15111" y="17947"/>
                      <a:pt x="13577" y="18614"/>
                    </a:cubicBezTo>
                    <a:cubicBezTo>
                      <a:pt x="14744" y="17914"/>
                      <a:pt x="15745" y="16946"/>
                      <a:pt x="16512" y="15845"/>
                    </a:cubicBezTo>
                    <a:cubicBezTo>
                      <a:pt x="16846" y="15779"/>
                      <a:pt x="17146" y="15679"/>
                      <a:pt x="17446" y="15612"/>
                    </a:cubicBezTo>
                    <a:close/>
                    <a:moveTo>
                      <a:pt x="2268" y="15312"/>
                    </a:moveTo>
                    <a:lnTo>
                      <a:pt x="2268" y="15312"/>
                    </a:lnTo>
                    <a:cubicBezTo>
                      <a:pt x="2635" y="15445"/>
                      <a:pt x="3002" y="15512"/>
                      <a:pt x="3403" y="15612"/>
                    </a:cubicBezTo>
                    <a:cubicBezTo>
                      <a:pt x="4270" y="16913"/>
                      <a:pt x="5437" y="18014"/>
                      <a:pt x="6805" y="18781"/>
                    </a:cubicBezTo>
                    <a:cubicBezTo>
                      <a:pt x="4970" y="18147"/>
                      <a:pt x="3336" y="16913"/>
                      <a:pt x="2268" y="15312"/>
                    </a:cubicBezTo>
                    <a:close/>
                    <a:moveTo>
                      <a:pt x="7772" y="16413"/>
                    </a:moveTo>
                    <a:lnTo>
                      <a:pt x="7772" y="16413"/>
                    </a:lnTo>
                    <a:cubicBezTo>
                      <a:pt x="8440" y="16446"/>
                      <a:pt x="9073" y="16479"/>
                      <a:pt x="9640" y="16513"/>
                    </a:cubicBezTo>
                    <a:lnTo>
                      <a:pt x="9640" y="18914"/>
                    </a:lnTo>
                    <a:cubicBezTo>
                      <a:pt x="8940" y="18080"/>
                      <a:pt x="8306" y="17246"/>
                      <a:pt x="7772" y="16413"/>
                    </a:cubicBezTo>
                    <a:close/>
                    <a:moveTo>
                      <a:pt x="12176" y="16479"/>
                    </a:moveTo>
                    <a:lnTo>
                      <a:pt x="12176" y="16479"/>
                    </a:lnTo>
                    <a:cubicBezTo>
                      <a:pt x="11642" y="17347"/>
                      <a:pt x="10975" y="18247"/>
                      <a:pt x="10241" y="19081"/>
                    </a:cubicBezTo>
                    <a:lnTo>
                      <a:pt x="10241" y="16513"/>
                    </a:lnTo>
                    <a:lnTo>
                      <a:pt x="10608" y="16513"/>
                    </a:lnTo>
                    <a:cubicBezTo>
                      <a:pt x="11141" y="16513"/>
                      <a:pt x="11675" y="16513"/>
                      <a:pt x="12176" y="16479"/>
                    </a:cubicBezTo>
                    <a:close/>
                    <a:moveTo>
                      <a:pt x="4237" y="15812"/>
                    </a:moveTo>
                    <a:cubicBezTo>
                      <a:pt x="5237" y="16012"/>
                      <a:pt x="6171" y="16179"/>
                      <a:pt x="7105" y="16312"/>
                    </a:cubicBezTo>
                    <a:cubicBezTo>
                      <a:pt x="7639" y="17280"/>
                      <a:pt x="8339" y="18247"/>
                      <a:pt x="9140" y="19148"/>
                    </a:cubicBezTo>
                    <a:cubicBezTo>
                      <a:pt x="7139" y="18614"/>
                      <a:pt x="5437" y="17413"/>
                      <a:pt x="4237" y="15812"/>
                    </a:cubicBezTo>
                    <a:close/>
                    <a:moveTo>
                      <a:pt x="15645" y="16012"/>
                    </a:moveTo>
                    <a:lnTo>
                      <a:pt x="15645" y="16012"/>
                    </a:lnTo>
                    <a:cubicBezTo>
                      <a:pt x="14444" y="17480"/>
                      <a:pt x="12809" y="18614"/>
                      <a:pt x="10908" y="19148"/>
                    </a:cubicBezTo>
                    <a:cubicBezTo>
                      <a:pt x="11675" y="18247"/>
                      <a:pt x="12342" y="17347"/>
                      <a:pt x="12909" y="16446"/>
                    </a:cubicBezTo>
                    <a:cubicBezTo>
                      <a:pt x="13943" y="16346"/>
                      <a:pt x="14844" y="16179"/>
                      <a:pt x="15645" y="16012"/>
                    </a:cubicBezTo>
                    <a:close/>
                    <a:moveTo>
                      <a:pt x="9941" y="1"/>
                    </a:moveTo>
                    <a:cubicBezTo>
                      <a:pt x="4470" y="1"/>
                      <a:pt x="0" y="4471"/>
                      <a:pt x="0" y="9941"/>
                    </a:cubicBezTo>
                    <a:cubicBezTo>
                      <a:pt x="0" y="15412"/>
                      <a:pt x="4470" y="19848"/>
                      <a:pt x="9941" y="19848"/>
                    </a:cubicBezTo>
                    <a:lnTo>
                      <a:pt x="10174" y="19848"/>
                    </a:lnTo>
                    <a:cubicBezTo>
                      <a:pt x="15511" y="19782"/>
                      <a:pt x="19848" y="15345"/>
                      <a:pt x="19848" y="9941"/>
                    </a:cubicBezTo>
                    <a:cubicBezTo>
                      <a:pt x="19848" y="4504"/>
                      <a:pt x="15511" y="134"/>
                      <a:pt x="101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2" name="Google Shape;522;p37"/>
          <p:cNvGrpSpPr/>
          <p:nvPr/>
        </p:nvGrpSpPr>
        <p:grpSpPr>
          <a:xfrm>
            <a:off x="330310" y="4274529"/>
            <a:ext cx="518269" cy="328105"/>
            <a:chOff x="783960" y="4261704"/>
            <a:chExt cx="518269" cy="328105"/>
          </a:xfrm>
        </p:grpSpPr>
        <p:sp>
          <p:nvSpPr>
            <p:cNvPr id="523" name="Google Shape;523;p37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4" name="Google Shape;524;p37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525" name="Google Shape;525;p37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7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7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7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9" name="Google Shape;529;p37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530" name="Google Shape;530;p37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7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7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7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8"/>
          <p:cNvSpPr/>
          <p:nvPr/>
        </p:nvSpPr>
        <p:spPr>
          <a:xfrm>
            <a:off x="4270500" y="1059675"/>
            <a:ext cx="4160400" cy="3069300"/>
          </a:xfrm>
          <a:prstGeom prst="roundRect">
            <a:avLst>
              <a:gd name="adj" fmla="val 8047"/>
            </a:avLst>
          </a:prstGeom>
          <a:solidFill>
            <a:schemeClr val="accent2"/>
          </a:solidFill>
          <a:ln>
            <a:noFill/>
          </a:ln>
          <a:effectLst>
            <a:outerShdw dist="161925" dir="7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38"/>
          <p:cNvSpPr txBox="1">
            <a:spLocks noGrp="1"/>
          </p:cNvSpPr>
          <p:nvPr>
            <p:ph type="title"/>
          </p:nvPr>
        </p:nvSpPr>
        <p:spPr>
          <a:xfrm>
            <a:off x="713100" y="2012175"/>
            <a:ext cx="27552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About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the project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40" name="Google Shape;540;p38"/>
          <p:cNvSpPr txBox="1">
            <a:spLocks noGrp="1"/>
          </p:cNvSpPr>
          <p:nvPr>
            <p:ph type="body" idx="1"/>
          </p:nvPr>
        </p:nvSpPr>
        <p:spPr>
          <a:xfrm>
            <a:off x="4419600" y="1340893"/>
            <a:ext cx="38589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Do you know what helps you make your point crystal clear?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Lists like this one:</a:t>
            </a:r>
            <a:endParaRPr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They’re simple </a:t>
            </a:r>
            <a:endParaRPr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You can organize your ideas clearly</a:t>
            </a:r>
            <a:endParaRPr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You’ll never forget to buy milk!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 the most important thing: the audience won’t miss the point of your presentation</a:t>
            </a:r>
            <a:endParaRPr/>
          </a:p>
        </p:txBody>
      </p:sp>
      <p:sp>
        <p:nvSpPr>
          <p:cNvPr id="541" name="Google Shape;541;p38"/>
          <p:cNvSpPr/>
          <p:nvPr/>
        </p:nvSpPr>
        <p:spPr>
          <a:xfrm>
            <a:off x="1035863" y="487768"/>
            <a:ext cx="84809" cy="85748"/>
          </a:xfrm>
          <a:custGeom>
            <a:avLst/>
            <a:gdLst/>
            <a:ahLst/>
            <a:cxnLst/>
            <a:rect l="l" t="t" r="r" b="b"/>
            <a:pathLst>
              <a:path w="3070" h="3104" extrusionOk="0">
                <a:moveTo>
                  <a:pt x="1535" y="1"/>
                </a:moveTo>
                <a:cubicBezTo>
                  <a:pt x="701" y="1"/>
                  <a:pt x="1" y="701"/>
                  <a:pt x="1" y="1535"/>
                </a:cubicBezTo>
                <a:cubicBezTo>
                  <a:pt x="1" y="2369"/>
                  <a:pt x="701" y="3103"/>
                  <a:pt x="1535" y="3103"/>
                </a:cubicBezTo>
                <a:cubicBezTo>
                  <a:pt x="2369" y="3103"/>
                  <a:pt x="3070" y="2369"/>
                  <a:pt x="3070" y="1535"/>
                </a:cubicBezTo>
                <a:cubicBezTo>
                  <a:pt x="3070" y="701"/>
                  <a:pt x="2369" y="1"/>
                  <a:pt x="15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2" name="Google Shape;542;p38"/>
          <p:cNvGrpSpPr/>
          <p:nvPr/>
        </p:nvGrpSpPr>
        <p:grpSpPr>
          <a:xfrm>
            <a:off x="2405663" y="4515081"/>
            <a:ext cx="1021756" cy="332094"/>
            <a:chOff x="7289663" y="3996131"/>
            <a:chExt cx="1021756" cy="332094"/>
          </a:xfrm>
        </p:grpSpPr>
        <p:sp>
          <p:nvSpPr>
            <p:cNvPr id="543" name="Google Shape;543;p38"/>
            <p:cNvSpPr/>
            <p:nvPr/>
          </p:nvSpPr>
          <p:spPr>
            <a:xfrm>
              <a:off x="7289663" y="4044216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6" y="0"/>
                    <a:pt x="0" y="2836"/>
                    <a:pt x="0" y="6305"/>
                  </a:cubicBezTo>
                  <a:cubicBezTo>
                    <a:pt x="0" y="9774"/>
                    <a:pt x="2836" y="12609"/>
                    <a:pt x="6305" y="12609"/>
                  </a:cubicBezTo>
                  <a:lnTo>
                    <a:pt x="38227" y="12609"/>
                  </a:lnTo>
                  <a:cubicBezTo>
                    <a:pt x="41697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7308447" y="3996131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5" y="0"/>
                    <a:pt x="0" y="2836"/>
                    <a:pt x="0" y="6305"/>
                  </a:cubicBezTo>
                  <a:cubicBezTo>
                    <a:pt x="0" y="9774"/>
                    <a:pt x="2835" y="12609"/>
                    <a:pt x="6305" y="12609"/>
                  </a:cubicBezTo>
                  <a:lnTo>
                    <a:pt x="38227" y="12609"/>
                  </a:lnTo>
                  <a:cubicBezTo>
                    <a:pt x="41730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7433897" y="4044036"/>
              <a:ext cx="209639" cy="188175"/>
            </a:xfrm>
            <a:custGeom>
              <a:avLst/>
              <a:gdLst/>
              <a:ahLst/>
              <a:cxnLst/>
              <a:rect l="l" t="t" r="r" b="b"/>
              <a:pathLst>
                <a:path w="9308" h="8355" extrusionOk="0">
                  <a:moveTo>
                    <a:pt x="4646" y="1"/>
                  </a:moveTo>
                  <a:cubicBezTo>
                    <a:pt x="3684" y="1"/>
                    <a:pt x="2718" y="332"/>
                    <a:pt x="1935" y="1009"/>
                  </a:cubicBezTo>
                  <a:cubicBezTo>
                    <a:pt x="168" y="2543"/>
                    <a:pt x="1" y="5179"/>
                    <a:pt x="1502" y="6913"/>
                  </a:cubicBezTo>
                  <a:cubicBezTo>
                    <a:pt x="2326" y="7865"/>
                    <a:pt x="3491" y="8355"/>
                    <a:pt x="4662" y="8355"/>
                  </a:cubicBezTo>
                  <a:cubicBezTo>
                    <a:pt x="5624" y="8355"/>
                    <a:pt x="6590" y="8024"/>
                    <a:pt x="7373" y="7347"/>
                  </a:cubicBezTo>
                  <a:cubicBezTo>
                    <a:pt x="9107" y="5846"/>
                    <a:pt x="9307" y="3210"/>
                    <a:pt x="7806" y="1443"/>
                  </a:cubicBezTo>
                  <a:cubicBezTo>
                    <a:pt x="6982" y="491"/>
                    <a:pt x="5817" y="1"/>
                    <a:pt x="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7705879" y="4044689"/>
              <a:ext cx="208108" cy="187612"/>
            </a:xfrm>
            <a:custGeom>
              <a:avLst/>
              <a:gdLst/>
              <a:ahLst/>
              <a:cxnLst/>
              <a:rect l="l" t="t" r="r" b="b"/>
              <a:pathLst>
                <a:path w="9240" h="8330" extrusionOk="0">
                  <a:moveTo>
                    <a:pt x="4637" y="1"/>
                  </a:moveTo>
                  <a:cubicBezTo>
                    <a:pt x="3626" y="1"/>
                    <a:pt x="2609" y="369"/>
                    <a:pt x="1801" y="1113"/>
                  </a:cubicBezTo>
                  <a:cubicBezTo>
                    <a:pt x="100" y="2681"/>
                    <a:pt x="0" y="5316"/>
                    <a:pt x="1568" y="6984"/>
                  </a:cubicBezTo>
                  <a:cubicBezTo>
                    <a:pt x="2392" y="7878"/>
                    <a:pt x="3510" y="8330"/>
                    <a:pt x="4633" y="8330"/>
                  </a:cubicBezTo>
                  <a:cubicBezTo>
                    <a:pt x="5647" y="8330"/>
                    <a:pt x="6665" y="7962"/>
                    <a:pt x="7472" y="7218"/>
                  </a:cubicBezTo>
                  <a:cubicBezTo>
                    <a:pt x="9140" y="5650"/>
                    <a:pt x="9240" y="3015"/>
                    <a:pt x="7672" y="1347"/>
                  </a:cubicBezTo>
                  <a:cubicBezTo>
                    <a:pt x="6866" y="453"/>
                    <a:pt x="5756" y="1"/>
                    <a:pt x="4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7979347" y="4043856"/>
              <a:ext cx="206621" cy="187793"/>
            </a:xfrm>
            <a:custGeom>
              <a:avLst/>
              <a:gdLst/>
              <a:ahLst/>
              <a:cxnLst/>
              <a:rect l="l" t="t" r="r" b="b"/>
              <a:pathLst>
                <a:path w="9174" h="8338" extrusionOk="0">
                  <a:moveTo>
                    <a:pt x="4594" y="1"/>
                  </a:moveTo>
                  <a:cubicBezTo>
                    <a:pt x="2710" y="1"/>
                    <a:pt x="989" y="1277"/>
                    <a:pt x="534" y="3185"/>
                  </a:cubicBezTo>
                  <a:cubicBezTo>
                    <a:pt x="0" y="5420"/>
                    <a:pt x="1368" y="7688"/>
                    <a:pt x="3603" y="8222"/>
                  </a:cubicBezTo>
                  <a:cubicBezTo>
                    <a:pt x="3929" y="8300"/>
                    <a:pt x="4256" y="8337"/>
                    <a:pt x="4577" y="8337"/>
                  </a:cubicBezTo>
                  <a:cubicBezTo>
                    <a:pt x="6455" y="8337"/>
                    <a:pt x="8155" y="7061"/>
                    <a:pt x="8640" y="5153"/>
                  </a:cubicBezTo>
                  <a:cubicBezTo>
                    <a:pt x="9173" y="2918"/>
                    <a:pt x="7806" y="683"/>
                    <a:pt x="5571" y="116"/>
                  </a:cubicBezTo>
                  <a:cubicBezTo>
                    <a:pt x="5244" y="38"/>
                    <a:pt x="4917" y="1"/>
                    <a:pt x="4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8"/>
          <p:cNvGrpSpPr/>
          <p:nvPr/>
        </p:nvGrpSpPr>
        <p:grpSpPr>
          <a:xfrm>
            <a:off x="3236861" y="3957497"/>
            <a:ext cx="749797" cy="717499"/>
            <a:chOff x="7847861" y="3178722"/>
            <a:chExt cx="749797" cy="717499"/>
          </a:xfrm>
        </p:grpSpPr>
        <p:sp>
          <p:nvSpPr>
            <p:cNvPr id="549" name="Google Shape;549;p38"/>
            <p:cNvSpPr/>
            <p:nvPr/>
          </p:nvSpPr>
          <p:spPr>
            <a:xfrm>
              <a:off x="7847861" y="321403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7886937" y="317872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7944032" y="3221560"/>
              <a:ext cx="596531" cy="595788"/>
            </a:xfrm>
            <a:custGeom>
              <a:avLst/>
              <a:gdLst/>
              <a:ahLst/>
              <a:cxnLst/>
              <a:rect l="l" t="t" r="r" b="b"/>
              <a:pathLst>
                <a:path w="26486" h="26453" extrusionOk="0">
                  <a:moveTo>
                    <a:pt x="13243" y="3803"/>
                  </a:moveTo>
                  <a:cubicBezTo>
                    <a:pt x="18413" y="3803"/>
                    <a:pt x="22616" y="8006"/>
                    <a:pt x="22616" y="13176"/>
                  </a:cubicBezTo>
                  <a:cubicBezTo>
                    <a:pt x="22616" y="18413"/>
                    <a:pt x="18413" y="22583"/>
                    <a:pt x="13243" y="22583"/>
                  </a:cubicBezTo>
                  <a:cubicBezTo>
                    <a:pt x="8073" y="22583"/>
                    <a:pt x="3836" y="18346"/>
                    <a:pt x="3836" y="13176"/>
                  </a:cubicBezTo>
                  <a:cubicBezTo>
                    <a:pt x="3836" y="8006"/>
                    <a:pt x="8073" y="3803"/>
                    <a:pt x="13243" y="3803"/>
                  </a:cubicBezTo>
                  <a:close/>
                  <a:moveTo>
                    <a:pt x="13243" y="0"/>
                  </a:moveTo>
                  <a:cubicBezTo>
                    <a:pt x="5938" y="0"/>
                    <a:pt x="0" y="5938"/>
                    <a:pt x="0" y="13243"/>
                  </a:cubicBezTo>
                  <a:cubicBezTo>
                    <a:pt x="0" y="20515"/>
                    <a:pt x="5938" y="26452"/>
                    <a:pt x="13243" y="26452"/>
                  </a:cubicBezTo>
                  <a:cubicBezTo>
                    <a:pt x="20515" y="26452"/>
                    <a:pt x="26452" y="20515"/>
                    <a:pt x="26452" y="13243"/>
                  </a:cubicBezTo>
                  <a:cubicBezTo>
                    <a:pt x="26486" y="5938"/>
                    <a:pt x="20582" y="0"/>
                    <a:pt x="13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8146126" y="3430411"/>
              <a:ext cx="394437" cy="387680"/>
            </a:xfrm>
            <a:custGeom>
              <a:avLst/>
              <a:gdLst/>
              <a:ahLst/>
              <a:cxnLst/>
              <a:rect l="l" t="t" r="r" b="b"/>
              <a:pathLst>
                <a:path w="17513" h="17213" extrusionOk="0">
                  <a:moveTo>
                    <a:pt x="16879" y="0"/>
                  </a:moveTo>
                  <a:cubicBezTo>
                    <a:pt x="17146" y="801"/>
                    <a:pt x="17313" y="1568"/>
                    <a:pt x="17379" y="2402"/>
                  </a:cubicBezTo>
                  <a:lnTo>
                    <a:pt x="13610" y="3703"/>
                  </a:lnTo>
                  <a:lnTo>
                    <a:pt x="13610" y="3970"/>
                  </a:lnTo>
                  <a:cubicBezTo>
                    <a:pt x="13610" y="9140"/>
                    <a:pt x="9374" y="13343"/>
                    <a:pt x="4203" y="13343"/>
                  </a:cubicBezTo>
                  <a:cubicBezTo>
                    <a:pt x="2869" y="13343"/>
                    <a:pt x="1635" y="13043"/>
                    <a:pt x="467" y="12543"/>
                  </a:cubicBezTo>
                  <a:lnTo>
                    <a:pt x="0" y="16512"/>
                  </a:lnTo>
                  <a:cubicBezTo>
                    <a:pt x="1335" y="16979"/>
                    <a:pt x="2769" y="17213"/>
                    <a:pt x="4203" y="17213"/>
                  </a:cubicBezTo>
                  <a:cubicBezTo>
                    <a:pt x="11509" y="17213"/>
                    <a:pt x="17413" y="11308"/>
                    <a:pt x="17413" y="4003"/>
                  </a:cubicBezTo>
                  <a:cubicBezTo>
                    <a:pt x="17513" y="2569"/>
                    <a:pt x="17313" y="1235"/>
                    <a:pt x="16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8067230" y="3344758"/>
              <a:ext cx="349369" cy="349369"/>
            </a:xfrm>
            <a:custGeom>
              <a:avLst/>
              <a:gdLst/>
              <a:ahLst/>
              <a:cxnLst/>
              <a:rect l="l" t="t" r="r" b="b"/>
              <a:pathLst>
                <a:path w="15512" h="15512" extrusionOk="0">
                  <a:moveTo>
                    <a:pt x="7540" y="768"/>
                  </a:moveTo>
                  <a:lnTo>
                    <a:pt x="7540" y="2969"/>
                  </a:lnTo>
                  <a:cubicBezTo>
                    <a:pt x="6972" y="2969"/>
                    <a:pt x="6372" y="2969"/>
                    <a:pt x="5872" y="3003"/>
                  </a:cubicBezTo>
                  <a:cubicBezTo>
                    <a:pt x="6505" y="1969"/>
                    <a:pt x="7173" y="1168"/>
                    <a:pt x="7540" y="768"/>
                  </a:cubicBezTo>
                  <a:close/>
                  <a:moveTo>
                    <a:pt x="8007" y="634"/>
                  </a:moveTo>
                  <a:cubicBezTo>
                    <a:pt x="8373" y="1001"/>
                    <a:pt x="9174" y="1935"/>
                    <a:pt x="9875" y="3136"/>
                  </a:cubicBezTo>
                  <a:cubicBezTo>
                    <a:pt x="9207" y="3036"/>
                    <a:pt x="8607" y="3003"/>
                    <a:pt x="8007" y="2969"/>
                  </a:cubicBezTo>
                  <a:lnTo>
                    <a:pt x="8007" y="634"/>
                  </a:lnTo>
                  <a:close/>
                  <a:moveTo>
                    <a:pt x="7106" y="601"/>
                  </a:moveTo>
                  <a:lnTo>
                    <a:pt x="7106" y="601"/>
                  </a:lnTo>
                  <a:cubicBezTo>
                    <a:pt x="6639" y="1135"/>
                    <a:pt x="5938" y="1969"/>
                    <a:pt x="5338" y="3036"/>
                  </a:cubicBezTo>
                  <a:cubicBezTo>
                    <a:pt x="4504" y="3136"/>
                    <a:pt x="3804" y="3270"/>
                    <a:pt x="3170" y="3370"/>
                  </a:cubicBezTo>
                  <a:cubicBezTo>
                    <a:pt x="4137" y="2035"/>
                    <a:pt x="5471" y="1035"/>
                    <a:pt x="7106" y="601"/>
                  </a:cubicBezTo>
                  <a:close/>
                  <a:moveTo>
                    <a:pt x="8640" y="634"/>
                  </a:moveTo>
                  <a:lnTo>
                    <a:pt x="8640" y="634"/>
                  </a:lnTo>
                  <a:cubicBezTo>
                    <a:pt x="10342" y="1135"/>
                    <a:pt x="11776" y="2202"/>
                    <a:pt x="12710" y="3670"/>
                  </a:cubicBezTo>
                  <a:cubicBezTo>
                    <a:pt x="11876" y="3470"/>
                    <a:pt x="11142" y="3303"/>
                    <a:pt x="10442" y="3203"/>
                  </a:cubicBezTo>
                  <a:cubicBezTo>
                    <a:pt x="9808" y="2035"/>
                    <a:pt x="9107" y="1168"/>
                    <a:pt x="8640" y="634"/>
                  </a:cubicBezTo>
                  <a:close/>
                  <a:moveTo>
                    <a:pt x="5338" y="835"/>
                  </a:moveTo>
                  <a:cubicBezTo>
                    <a:pt x="4170" y="1468"/>
                    <a:pt x="3203" y="2436"/>
                    <a:pt x="2503" y="3503"/>
                  </a:cubicBezTo>
                  <a:cubicBezTo>
                    <a:pt x="2169" y="3603"/>
                    <a:pt x="1869" y="3670"/>
                    <a:pt x="1569" y="3770"/>
                  </a:cubicBezTo>
                  <a:cubicBezTo>
                    <a:pt x="2503" y="2469"/>
                    <a:pt x="3804" y="1435"/>
                    <a:pt x="5338" y="835"/>
                  </a:cubicBezTo>
                  <a:close/>
                  <a:moveTo>
                    <a:pt x="10608" y="1001"/>
                  </a:moveTo>
                  <a:cubicBezTo>
                    <a:pt x="12043" y="1635"/>
                    <a:pt x="13277" y="2669"/>
                    <a:pt x="14044" y="4003"/>
                  </a:cubicBezTo>
                  <a:cubicBezTo>
                    <a:pt x="13811" y="3937"/>
                    <a:pt x="13544" y="3870"/>
                    <a:pt x="13310" y="3803"/>
                  </a:cubicBezTo>
                  <a:cubicBezTo>
                    <a:pt x="12643" y="2669"/>
                    <a:pt x="11709" y="1702"/>
                    <a:pt x="10608" y="1001"/>
                  </a:cubicBezTo>
                  <a:close/>
                  <a:moveTo>
                    <a:pt x="2269" y="4104"/>
                  </a:moveTo>
                  <a:lnTo>
                    <a:pt x="2269" y="4104"/>
                  </a:lnTo>
                  <a:cubicBezTo>
                    <a:pt x="1669" y="5104"/>
                    <a:pt x="1368" y="6272"/>
                    <a:pt x="1335" y="7473"/>
                  </a:cubicBezTo>
                  <a:lnTo>
                    <a:pt x="468" y="7473"/>
                  </a:lnTo>
                  <a:cubicBezTo>
                    <a:pt x="501" y="6338"/>
                    <a:pt x="801" y="5304"/>
                    <a:pt x="1302" y="4370"/>
                  </a:cubicBezTo>
                  <a:cubicBezTo>
                    <a:pt x="1535" y="4304"/>
                    <a:pt x="1869" y="4170"/>
                    <a:pt x="2269" y="4104"/>
                  </a:cubicBezTo>
                  <a:close/>
                  <a:moveTo>
                    <a:pt x="5138" y="3503"/>
                  </a:moveTo>
                  <a:lnTo>
                    <a:pt x="5138" y="3503"/>
                  </a:lnTo>
                  <a:cubicBezTo>
                    <a:pt x="4637" y="4604"/>
                    <a:pt x="4204" y="5871"/>
                    <a:pt x="4137" y="7306"/>
                  </a:cubicBezTo>
                  <a:lnTo>
                    <a:pt x="4137" y="7473"/>
                  </a:lnTo>
                  <a:lnTo>
                    <a:pt x="1802" y="7473"/>
                  </a:lnTo>
                  <a:cubicBezTo>
                    <a:pt x="1835" y="6172"/>
                    <a:pt x="2202" y="4971"/>
                    <a:pt x="2836" y="3870"/>
                  </a:cubicBezTo>
                  <a:cubicBezTo>
                    <a:pt x="3203" y="3803"/>
                    <a:pt x="3670" y="3703"/>
                    <a:pt x="4204" y="3637"/>
                  </a:cubicBezTo>
                  <a:cubicBezTo>
                    <a:pt x="4504" y="3603"/>
                    <a:pt x="4804" y="3536"/>
                    <a:pt x="5138" y="3503"/>
                  </a:cubicBezTo>
                  <a:close/>
                  <a:moveTo>
                    <a:pt x="7540" y="3370"/>
                  </a:moveTo>
                  <a:lnTo>
                    <a:pt x="7540" y="7473"/>
                  </a:lnTo>
                  <a:lnTo>
                    <a:pt x="4537" y="7473"/>
                  </a:lnTo>
                  <a:lnTo>
                    <a:pt x="4537" y="7339"/>
                  </a:lnTo>
                  <a:cubicBezTo>
                    <a:pt x="4637" y="5838"/>
                    <a:pt x="5104" y="4537"/>
                    <a:pt x="5638" y="3470"/>
                  </a:cubicBezTo>
                  <a:cubicBezTo>
                    <a:pt x="6205" y="3436"/>
                    <a:pt x="6872" y="3370"/>
                    <a:pt x="7540" y="3370"/>
                  </a:cubicBezTo>
                  <a:close/>
                  <a:moveTo>
                    <a:pt x="8007" y="3436"/>
                  </a:moveTo>
                  <a:cubicBezTo>
                    <a:pt x="8674" y="3470"/>
                    <a:pt x="9374" y="3503"/>
                    <a:pt x="10141" y="3603"/>
                  </a:cubicBezTo>
                  <a:cubicBezTo>
                    <a:pt x="10675" y="4637"/>
                    <a:pt x="11109" y="5938"/>
                    <a:pt x="11142" y="7339"/>
                  </a:cubicBezTo>
                  <a:lnTo>
                    <a:pt x="11142" y="7473"/>
                  </a:lnTo>
                  <a:lnTo>
                    <a:pt x="8007" y="7473"/>
                  </a:lnTo>
                  <a:lnTo>
                    <a:pt x="8007" y="3436"/>
                  </a:lnTo>
                  <a:close/>
                  <a:moveTo>
                    <a:pt x="10675" y="3670"/>
                  </a:moveTo>
                  <a:cubicBezTo>
                    <a:pt x="11442" y="3803"/>
                    <a:pt x="12210" y="3970"/>
                    <a:pt x="13043" y="4170"/>
                  </a:cubicBezTo>
                  <a:cubicBezTo>
                    <a:pt x="13544" y="5171"/>
                    <a:pt x="13844" y="6305"/>
                    <a:pt x="13944" y="7473"/>
                  </a:cubicBezTo>
                  <a:lnTo>
                    <a:pt x="11609" y="7473"/>
                  </a:lnTo>
                  <a:lnTo>
                    <a:pt x="11609" y="7306"/>
                  </a:lnTo>
                  <a:cubicBezTo>
                    <a:pt x="11509" y="5938"/>
                    <a:pt x="11175" y="4671"/>
                    <a:pt x="10675" y="3670"/>
                  </a:cubicBezTo>
                  <a:close/>
                  <a:moveTo>
                    <a:pt x="13611" y="4304"/>
                  </a:moveTo>
                  <a:cubicBezTo>
                    <a:pt x="13844" y="4370"/>
                    <a:pt x="14111" y="4470"/>
                    <a:pt x="14344" y="4504"/>
                  </a:cubicBezTo>
                  <a:cubicBezTo>
                    <a:pt x="14778" y="5371"/>
                    <a:pt x="15045" y="6372"/>
                    <a:pt x="15112" y="7439"/>
                  </a:cubicBezTo>
                  <a:lnTo>
                    <a:pt x="14344" y="7439"/>
                  </a:lnTo>
                  <a:lnTo>
                    <a:pt x="14344" y="7473"/>
                  </a:lnTo>
                  <a:cubicBezTo>
                    <a:pt x="14311" y="6338"/>
                    <a:pt x="14044" y="5271"/>
                    <a:pt x="13611" y="4304"/>
                  </a:cubicBezTo>
                  <a:close/>
                  <a:moveTo>
                    <a:pt x="1335" y="7940"/>
                  </a:moveTo>
                  <a:cubicBezTo>
                    <a:pt x="1368" y="9274"/>
                    <a:pt x="1702" y="10541"/>
                    <a:pt x="2336" y="11642"/>
                  </a:cubicBezTo>
                  <a:cubicBezTo>
                    <a:pt x="2036" y="11542"/>
                    <a:pt x="1769" y="11475"/>
                    <a:pt x="1435" y="11375"/>
                  </a:cubicBezTo>
                  <a:cubicBezTo>
                    <a:pt x="835" y="10341"/>
                    <a:pt x="501" y="9174"/>
                    <a:pt x="468" y="7940"/>
                  </a:cubicBezTo>
                  <a:close/>
                  <a:moveTo>
                    <a:pt x="15112" y="7940"/>
                  </a:moveTo>
                  <a:cubicBezTo>
                    <a:pt x="15045" y="9274"/>
                    <a:pt x="14678" y="10508"/>
                    <a:pt x="14011" y="11609"/>
                  </a:cubicBezTo>
                  <a:cubicBezTo>
                    <a:pt x="13811" y="11676"/>
                    <a:pt x="13510" y="11776"/>
                    <a:pt x="13277" y="11842"/>
                  </a:cubicBezTo>
                  <a:cubicBezTo>
                    <a:pt x="13944" y="10675"/>
                    <a:pt x="14311" y="9341"/>
                    <a:pt x="14344" y="7940"/>
                  </a:cubicBezTo>
                  <a:close/>
                  <a:moveTo>
                    <a:pt x="4104" y="7940"/>
                  </a:moveTo>
                  <a:cubicBezTo>
                    <a:pt x="4137" y="9374"/>
                    <a:pt x="4504" y="10842"/>
                    <a:pt x="5271" y="12276"/>
                  </a:cubicBezTo>
                  <a:cubicBezTo>
                    <a:pt x="4504" y="12143"/>
                    <a:pt x="3703" y="12009"/>
                    <a:pt x="2936" y="11809"/>
                  </a:cubicBezTo>
                  <a:cubicBezTo>
                    <a:pt x="2202" y="10675"/>
                    <a:pt x="1802" y="9341"/>
                    <a:pt x="1769" y="7940"/>
                  </a:cubicBezTo>
                  <a:close/>
                  <a:moveTo>
                    <a:pt x="13944" y="7873"/>
                  </a:moveTo>
                  <a:cubicBezTo>
                    <a:pt x="13877" y="9374"/>
                    <a:pt x="13444" y="10808"/>
                    <a:pt x="12643" y="11942"/>
                  </a:cubicBezTo>
                  <a:cubicBezTo>
                    <a:pt x="12210" y="12043"/>
                    <a:pt x="11809" y="12176"/>
                    <a:pt x="11342" y="12209"/>
                  </a:cubicBezTo>
                  <a:lnTo>
                    <a:pt x="10342" y="12343"/>
                  </a:lnTo>
                  <a:cubicBezTo>
                    <a:pt x="11142" y="10875"/>
                    <a:pt x="11542" y="9374"/>
                    <a:pt x="11609" y="7873"/>
                  </a:cubicBezTo>
                  <a:close/>
                  <a:moveTo>
                    <a:pt x="7540" y="7973"/>
                  </a:moveTo>
                  <a:lnTo>
                    <a:pt x="7540" y="12476"/>
                  </a:lnTo>
                  <a:cubicBezTo>
                    <a:pt x="7006" y="12443"/>
                    <a:pt x="6439" y="12376"/>
                    <a:pt x="5805" y="12343"/>
                  </a:cubicBezTo>
                  <a:cubicBezTo>
                    <a:pt x="5004" y="10875"/>
                    <a:pt x="4604" y="9441"/>
                    <a:pt x="4537" y="7973"/>
                  </a:cubicBezTo>
                  <a:close/>
                  <a:moveTo>
                    <a:pt x="11142" y="7940"/>
                  </a:moveTo>
                  <a:cubicBezTo>
                    <a:pt x="11109" y="9441"/>
                    <a:pt x="10675" y="10942"/>
                    <a:pt x="9808" y="12443"/>
                  </a:cubicBezTo>
                  <a:cubicBezTo>
                    <a:pt x="9274" y="12476"/>
                    <a:pt x="8640" y="12476"/>
                    <a:pt x="8007" y="12476"/>
                  </a:cubicBezTo>
                  <a:lnTo>
                    <a:pt x="8007" y="7940"/>
                  </a:lnTo>
                  <a:close/>
                  <a:moveTo>
                    <a:pt x="13611" y="12143"/>
                  </a:moveTo>
                  <a:cubicBezTo>
                    <a:pt x="12843" y="13177"/>
                    <a:pt x="11809" y="14011"/>
                    <a:pt x="10608" y="14511"/>
                  </a:cubicBezTo>
                  <a:cubicBezTo>
                    <a:pt x="11509" y="13977"/>
                    <a:pt x="12310" y="13210"/>
                    <a:pt x="12877" y="12343"/>
                  </a:cubicBezTo>
                  <a:cubicBezTo>
                    <a:pt x="13144" y="12276"/>
                    <a:pt x="13377" y="12209"/>
                    <a:pt x="13611" y="12143"/>
                  </a:cubicBezTo>
                  <a:close/>
                  <a:moveTo>
                    <a:pt x="1769" y="11942"/>
                  </a:moveTo>
                  <a:lnTo>
                    <a:pt x="2636" y="12176"/>
                  </a:lnTo>
                  <a:cubicBezTo>
                    <a:pt x="3303" y="13210"/>
                    <a:pt x="4204" y="14044"/>
                    <a:pt x="5305" y="14678"/>
                  </a:cubicBezTo>
                  <a:cubicBezTo>
                    <a:pt x="3870" y="14144"/>
                    <a:pt x="2636" y="13177"/>
                    <a:pt x="1769" y="11942"/>
                  </a:cubicBezTo>
                  <a:close/>
                  <a:moveTo>
                    <a:pt x="6105" y="12776"/>
                  </a:moveTo>
                  <a:cubicBezTo>
                    <a:pt x="6606" y="12843"/>
                    <a:pt x="7106" y="12843"/>
                    <a:pt x="7540" y="12876"/>
                  </a:cubicBezTo>
                  <a:lnTo>
                    <a:pt x="7540" y="14711"/>
                  </a:lnTo>
                  <a:cubicBezTo>
                    <a:pt x="6972" y="14111"/>
                    <a:pt x="6505" y="13410"/>
                    <a:pt x="6105" y="12776"/>
                  </a:cubicBezTo>
                  <a:close/>
                  <a:moveTo>
                    <a:pt x="9541" y="12843"/>
                  </a:moveTo>
                  <a:lnTo>
                    <a:pt x="9541" y="12843"/>
                  </a:lnTo>
                  <a:cubicBezTo>
                    <a:pt x="9141" y="13510"/>
                    <a:pt x="8607" y="14177"/>
                    <a:pt x="8007" y="14845"/>
                  </a:cubicBezTo>
                  <a:lnTo>
                    <a:pt x="8007" y="12876"/>
                  </a:lnTo>
                  <a:lnTo>
                    <a:pt x="8307" y="12876"/>
                  </a:lnTo>
                  <a:cubicBezTo>
                    <a:pt x="8707" y="12876"/>
                    <a:pt x="9141" y="12876"/>
                    <a:pt x="9541" y="12843"/>
                  </a:cubicBezTo>
                  <a:close/>
                  <a:moveTo>
                    <a:pt x="12276" y="12476"/>
                  </a:moveTo>
                  <a:lnTo>
                    <a:pt x="12276" y="12476"/>
                  </a:lnTo>
                  <a:cubicBezTo>
                    <a:pt x="11309" y="13644"/>
                    <a:pt x="10041" y="14478"/>
                    <a:pt x="8540" y="14878"/>
                  </a:cubicBezTo>
                  <a:cubicBezTo>
                    <a:pt x="9141" y="14211"/>
                    <a:pt x="9641" y="13510"/>
                    <a:pt x="10108" y="12810"/>
                  </a:cubicBezTo>
                  <a:cubicBezTo>
                    <a:pt x="10875" y="12710"/>
                    <a:pt x="11642" y="12643"/>
                    <a:pt x="12276" y="12476"/>
                  </a:cubicBezTo>
                  <a:close/>
                  <a:moveTo>
                    <a:pt x="3303" y="12343"/>
                  </a:moveTo>
                  <a:lnTo>
                    <a:pt x="3303" y="12343"/>
                  </a:lnTo>
                  <a:cubicBezTo>
                    <a:pt x="4104" y="12510"/>
                    <a:pt x="4838" y="12643"/>
                    <a:pt x="5538" y="12710"/>
                  </a:cubicBezTo>
                  <a:cubicBezTo>
                    <a:pt x="5972" y="13477"/>
                    <a:pt x="6505" y="14211"/>
                    <a:pt x="7139" y="14945"/>
                  </a:cubicBezTo>
                  <a:cubicBezTo>
                    <a:pt x="5605" y="14511"/>
                    <a:pt x="4271" y="13544"/>
                    <a:pt x="3303" y="12343"/>
                  </a:cubicBezTo>
                  <a:close/>
                  <a:moveTo>
                    <a:pt x="7773" y="1"/>
                  </a:moveTo>
                  <a:cubicBezTo>
                    <a:pt x="3470" y="1"/>
                    <a:pt x="1" y="3470"/>
                    <a:pt x="1" y="7773"/>
                  </a:cubicBezTo>
                  <a:cubicBezTo>
                    <a:pt x="1" y="12043"/>
                    <a:pt x="3470" y="15512"/>
                    <a:pt x="7773" y="15512"/>
                  </a:cubicBezTo>
                  <a:lnTo>
                    <a:pt x="7940" y="15512"/>
                  </a:lnTo>
                  <a:cubicBezTo>
                    <a:pt x="12143" y="15445"/>
                    <a:pt x="15512" y="11976"/>
                    <a:pt x="15512" y="7773"/>
                  </a:cubicBezTo>
                  <a:cubicBezTo>
                    <a:pt x="15512" y="3536"/>
                    <a:pt x="12143" y="101"/>
                    <a:pt x="7940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" name="Google Shape;554;p38"/>
          <p:cNvGrpSpPr/>
          <p:nvPr/>
        </p:nvGrpSpPr>
        <p:grpSpPr>
          <a:xfrm>
            <a:off x="3246475" y="384950"/>
            <a:ext cx="730550" cy="554600"/>
            <a:chOff x="-4813275" y="4164250"/>
            <a:chExt cx="730550" cy="554600"/>
          </a:xfrm>
        </p:grpSpPr>
        <p:sp>
          <p:nvSpPr>
            <p:cNvPr id="555" name="Google Shape;555;p38"/>
            <p:cNvSpPr/>
            <p:nvPr/>
          </p:nvSpPr>
          <p:spPr>
            <a:xfrm>
              <a:off x="-4813275" y="4215950"/>
              <a:ext cx="676350" cy="502900"/>
            </a:xfrm>
            <a:custGeom>
              <a:avLst/>
              <a:gdLst/>
              <a:ahLst/>
              <a:cxnLst/>
              <a:rect l="l" t="t" r="r" b="b"/>
              <a:pathLst>
                <a:path w="27054" h="20116" extrusionOk="0">
                  <a:moveTo>
                    <a:pt x="4104" y="1"/>
                  </a:moveTo>
                  <a:cubicBezTo>
                    <a:pt x="1835" y="1"/>
                    <a:pt x="1" y="1836"/>
                    <a:pt x="1" y="4104"/>
                  </a:cubicBezTo>
                  <a:lnTo>
                    <a:pt x="1" y="16012"/>
                  </a:lnTo>
                  <a:cubicBezTo>
                    <a:pt x="1" y="18281"/>
                    <a:pt x="1835" y="20115"/>
                    <a:pt x="4104" y="20115"/>
                  </a:cubicBezTo>
                  <a:lnTo>
                    <a:pt x="22951" y="20115"/>
                  </a:lnTo>
                  <a:cubicBezTo>
                    <a:pt x="25219" y="20115"/>
                    <a:pt x="27054" y="18281"/>
                    <a:pt x="27020" y="16012"/>
                  </a:cubicBezTo>
                  <a:lnTo>
                    <a:pt x="27020" y="4104"/>
                  </a:lnTo>
                  <a:cubicBezTo>
                    <a:pt x="27020" y="1836"/>
                    <a:pt x="25186" y="1"/>
                    <a:pt x="229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-4758225" y="4164250"/>
              <a:ext cx="675500" cy="502050"/>
            </a:xfrm>
            <a:custGeom>
              <a:avLst/>
              <a:gdLst/>
              <a:ahLst/>
              <a:cxnLst/>
              <a:rect l="l" t="t" r="r" b="b"/>
              <a:pathLst>
                <a:path w="27020" h="20082" extrusionOk="0">
                  <a:moveTo>
                    <a:pt x="4103" y="1"/>
                  </a:moveTo>
                  <a:cubicBezTo>
                    <a:pt x="1835" y="1"/>
                    <a:pt x="0" y="1835"/>
                    <a:pt x="0" y="4070"/>
                  </a:cubicBezTo>
                  <a:lnTo>
                    <a:pt x="0" y="16012"/>
                  </a:lnTo>
                  <a:cubicBezTo>
                    <a:pt x="0" y="18247"/>
                    <a:pt x="1835" y="20082"/>
                    <a:pt x="4103" y="20082"/>
                  </a:cubicBezTo>
                  <a:lnTo>
                    <a:pt x="22950" y="20082"/>
                  </a:lnTo>
                  <a:cubicBezTo>
                    <a:pt x="25185" y="20082"/>
                    <a:pt x="27020" y="18247"/>
                    <a:pt x="27020" y="16012"/>
                  </a:cubicBezTo>
                  <a:lnTo>
                    <a:pt x="27020" y="4070"/>
                  </a:lnTo>
                  <a:cubicBezTo>
                    <a:pt x="27020" y="1802"/>
                    <a:pt x="25185" y="1"/>
                    <a:pt x="229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-4558075" y="4261950"/>
              <a:ext cx="281875" cy="306175"/>
            </a:xfrm>
            <a:custGeom>
              <a:avLst/>
              <a:gdLst/>
              <a:ahLst/>
              <a:cxnLst/>
              <a:rect l="l" t="t" r="r" b="b"/>
              <a:pathLst>
                <a:path w="11275" h="12247" extrusionOk="0">
                  <a:moveTo>
                    <a:pt x="1548" y="0"/>
                  </a:moveTo>
                  <a:cubicBezTo>
                    <a:pt x="739" y="0"/>
                    <a:pt x="0" y="639"/>
                    <a:pt x="0" y="1530"/>
                  </a:cubicBezTo>
                  <a:lnTo>
                    <a:pt x="0" y="10703"/>
                  </a:lnTo>
                  <a:cubicBezTo>
                    <a:pt x="0" y="11591"/>
                    <a:pt x="752" y="12247"/>
                    <a:pt x="1552" y="12247"/>
                  </a:cubicBezTo>
                  <a:cubicBezTo>
                    <a:pt x="1804" y="12247"/>
                    <a:pt x="2062" y="12182"/>
                    <a:pt x="2302" y="12038"/>
                  </a:cubicBezTo>
                  <a:lnTo>
                    <a:pt x="10274" y="7468"/>
                  </a:lnTo>
                  <a:cubicBezTo>
                    <a:pt x="11275" y="6834"/>
                    <a:pt x="11275" y="5366"/>
                    <a:pt x="10274" y="4799"/>
                  </a:cubicBezTo>
                  <a:lnTo>
                    <a:pt x="2302" y="196"/>
                  </a:lnTo>
                  <a:cubicBezTo>
                    <a:pt x="2057" y="62"/>
                    <a:pt x="1799" y="0"/>
                    <a:pt x="1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39"/>
          <p:cNvPicPr preferRelativeResize="0"/>
          <p:nvPr/>
        </p:nvPicPr>
        <p:blipFill rotWithShape="1">
          <a:blip r:embed="rId3">
            <a:alphaModFix/>
          </a:blip>
          <a:srcRect l="14193" r="14193"/>
          <a:stretch/>
        </p:blipFill>
        <p:spPr>
          <a:xfrm>
            <a:off x="1185675" y="1282500"/>
            <a:ext cx="2770500" cy="2578500"/>
          </a:xfrm>
          <a:prstGeom prst="roundRect">
            <a:avLst>
              <a:gd name="adj" fmla="val 7898"/>
            </a:avLst>
          </a:prstGeom>
          <a:noFill/>
          <a:ln>
            <a:noFill/>
          </a:ln>
        </p:spPr>
      </p:pic>
      <p:sp>
        <p:nvSpPr>
          <p:cNvPr id="563" name="Google Shape;563;p39"/>
          <p:cNvSpPr txBox="1">
            <a:spLocks noGrp="1"/>
          </p:cNvSpPr>
          <p:nvPr>
            <p:ph type="title"/>
          </p:nvPr>
        </p:nvSpPr>
        <p:spPr>
          <a:xfrm>
            <a:off x="4572000" y="1818400"/>
            <a:ext cx="32679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</a:t>
            </a:r>
            <a:endParaRPr/>
          </a:p>
        </p:txBody>
      </p:sp>
      <p:sp>
        <p:nvSpPr>
          <p:cNvPr id="564" name="Google Shape;564;p39"/>
          <p:cNvSpPr txBox="1">
            <a:spLocks noGrp="1"/>
          </p:cNvSpPr>
          <p:nvPr>
            <p:ph type="subTitle" idx="1"/>
          </p:nvPr>
        </p:nvSpPr>
        <p:spPr>
          <a:xfrm>
            <a:off x="4572000" y="2325775"/>
            <a:ext cx="32679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 in the Solar System. Its name has nothing to do with the liquid metal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569;p40"/>
          <p:cNvPicPr preferRelativeResize="0"/>
          <p:nvPr/>
        </p:nvPicPr>
        <p:blipFill rotWithShape="1">
          <a:blip r:embed="rId3">
            <a:alphaModFix/>
          </a:blip>
          <a:srcRect l="11471" r="28091"/>
          <a:stretch/>
        </p:blipFill>
        <p:spPr>
          <a:xfrm flipH="1">
            <a:off x="5248850" y="1282500"/>
            <a:ext cx="2770500" cy="2578500"/>
          </a:xfrm>
          <a:prstGeom prst="roundRect">
            <a:avLst>
              <a:gd name="adj" fmla="val 7898"/>
            </a:avLst>
          </a:prstGeom>
          <a:noFill/>
          <a:ln>
            <a:noFill/>
          </a:ln>
        </p:spPr>
      </p:pic>
      <p:sp>
        <p:nvSpPr>
          <p:cNvPr id="570" name="Google Shape;570;p40"/>
          <p:cNvSpPr txBox="1">
            <a:spLocks noGrp="1"/>
          </p:cNvSpPr>
          <p:nvPr>
            <p:ph type="title"/>
          </p:nvPr>
        </p:nvSpPr>
        <p:spPr>
          <a:xfrm>
            <a:off x="1309777" y="1818400"/>
            <a:ext cx="32679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endParaRPr/>
          </a:p>
        </p:txBody>
      </p:sp>
      <p:sp>
        <p:nvSpPr>
          <p:cNvPr id="571" name="Google Shape;571;p40"/>
          <p:cNvSpPr txBox="1">
            <a:spLocks noGrp="1"/>
          </p:cNvSpPr>
          <p:nvPr>
            <p:ph type="subTitle" idx="1"/>
          </p:nvPr>
        </p:nvSpPr>
        <p:spPr>
          <a:xfrm>
            <a:off x="1309777" y="2325775"/>
            <a:ext cx="32679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2" name="Google Shape;572;p40"/>
          <p:cNvGrpSpPr/>
          <p:nvPr/>
        </p:nvGrpSpPr>
        <p:grpSpPr>
          <a:xfrm>
            <a:off x="5459112" y="1399762"/>
            <a:ext cx="609540" cy="583574"/>
            <a:chOff x="3105300" y="593625"/>
            <a:chExt cx="256800" cy="245850"/>
          </a:xfrm>
        </p:grpSpPr>
        <p:sp>
          <p:nvSpPr>
            <p:cNvPr id="573" name="Google Shape;573;p40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0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Virtual Metaverse Project Proposal by Slidesgo">
  <a:themeElements>
    <a:clrScheme name="Simple Light">
      <a:dk1>
        <a:srgbClr val="FFFFFF"/>
      </a:dk1>
      <a:lt1>
        <a:srgbClr val="0D092A"/>
      </a:lt1>
      <a:dk2>
        <a:srgbClr val="3333B8"/>
      </a:dk2>
      <a:lt2>
        <a:srgbClr val="35CFDB"/>
      </a:lt2>
      <a:accent1>
        <a:srgbClr val="92F7FF"/>
      </a:accent1>
      <a:accent2>
        <a:srgbClr val="3F3FD8"/>
      </a:accent2>
      <a:accent3>
        <a:srgbClr val="A6ABFF"/>
      </a:accent3>
      <a:accent4>
        <a:srgbClr val="0F89A5"/>
      </a:accent4>
      <a:accent5>
        <a:srgbClr val="EDDEFF"/>
      </a:accent5>
      <a:accent6>
        <a:srgbClr val="09066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947</Words>
  <Application>Microsoft Office PowerPoint</Application>
  <PresentationFormat>Экран (16:9)</PresentationFormat>
  <Paragraphs>194</Paragraphs>
  <Slides>28</Slides>
  <Notes>28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28</vt:i4>
      </vt:variant>
    </vt:vector>
  </HeadingPairs>
  <TitlesOfParts>
    <vt:vector size="36" baseType="lpstr">
      <vt:lpstr>Orbitron</vt:lpstr>
      <vt:lpstr>Cuprum</vt:lpstr>
      <vt:lpstr>Archivo</vt:lpstr>
      <vt:lpstr>PT Sans</vt:lpstr>
      <vt:lpstr>Roboto Condensed Light</vt:lpstr>
      <vt:lpstr>Archivo Light</vt:lpstr>
      <vt:lpstr>Arial</vt:lpstr>
      <vt:lpstr>Virtual Metaverse Project Proposal by Slidesgo</vt:lpstr>
      <vt:lpstr>VIRTUAL METAVERSE PROJECT PROPOSAL</vt:lpstr>
      <vt:lpstr>Contents of this template</vt:lpstr>
      <vt:lpstr>Our team</vt:lpstr>
      <vt:lpstr>Our company</vt:lpstr>
      <vt:lpstr>What are we working on?</vt:lpstr>
      <vt:lpstr>About the project</vt:lpstr>
      <vt:lpstr>About the project</vt:lpstr>
      <vt:lpstr>Now</vt:lpstr>
      <vt:lpstr>Future</vt:lpstr>
      <vt:lpstr>—Someone Famous</vt:lpstr>
      <vt:lpstr>Major requirements</vt:lpstr>
      <vt:lpstr>A picture is worth a thousand words</vt:lpstr>
      <vt:lpstr>A picture always reinforces the concept</vt:lpstr>
      <vt:lpstr>Budget</vt:lpstr>
      <vt:lpstr>Project goals</vt:lpstr>
      <vt:lpstr>Awesome words</vt:lpstr>
      <vt:lpstr>Predicted results</vt:lpstr>
      <vt:lpstr>Sneak peek</vt:lpstr>
      <vt:lpstr>Project stages</vt:lpstr>
      <vt:lpstr>Our partners</vt:lpstr>
      <vt:lpstr>150,000</vt:lpstr>
      <vt:lpstr>Our timeline</vt:lpstr>
      <vt:lpstr>Mars</vt:lpstr>
      <vt:lpstr>Objective 1</vt:lpstr>
      <vt:lpstr>Project infographics</vt:lpstr>
      <vt:lpstr>25%</vt:lpstr>
      <vt:lpstr>Our team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METAVERSE PROJECT PROPOSAL</dc:title>
  <cp:lastModifiedBy>я</cp:lastModifiedBy>
  <cp:revision>1</cp:revision>
  <dcterms:modified xsi:type="dcterms:W3CDTF">2026-02-17T14:02:20Z</dcterms:modified>
</cp:coreProperties>
</file>